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60" r:id="rId8"/>
    <p:sldId id="263" r:id="rId9"/>
    <p:sldId id="264" r:id="rId10"/>
    <p:sldId id="265" r:id="rId11"/>
    <p:sldId id="266" r:id="rId12"/>
    <p:sldId id="267" r:id="rId13"/>
    <p:sldId id="268" r:id="rId14"/>
    <p:sldId id="269" r:id="rId15"/>
    <p:sldId id="270" r:id="rId16"/>
    <p:sldId id="271" r:id="rId17"/>
    <p:sldId id="272" r:id="rId18"/>
    <p:sldId id="275" r:id="rId19"/>
    <p:sldId id="273"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55FC6C-0CC0-7D01-0A1A-7F19C72D0C3E}" v="1" dt="2022-09-02T05:42:57.6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NGADEVI SNSACD" userId="S::gangadevisnsacd@snscecbe.onmicrosoft.com::c8c5e39d-345c-431e-b8e2-3bad97e177e4" providerId="AD" clId="Web-{8D55FC6C-0CC0-7D01-0A1A-7F19C72D0C3E}"/>
    <pc:docChg chg="addSld">
      <pc:chgData name="GANGADEVI SNSACD" userId="S::gangadevisnsacd@snscecbe.onmicrosoft.com::c8c5e39d-345c-431e-b8e2-3bad97e177e4" providerId="AD" clId="Web-{8D55FC6C-0CC0-7D01-0A1A-7F19C72D0C3E}" dt="2022-09-02T05:42:57.699" v="0"/>
      <pc:docMkLst>
        <pc:docMk/>
      </pc:docMkLst>
      <pc:sldChg chg="new">
        <pc:chgData name="GANGADEVI SNSACD" userId="S::gangadevisnsacd@snscecbe.onmicrosoft.com::c8c5e39d-345c-431e-b8e2-3bad97e177e4" providerId="AD" clId="Web-{8D55FC6C-0CC0-7D01-0A1A-7F19C72D0C3E}" dt="2022-09-02T05:42:57.699" v="0"/>
        <pc:sldMkLst>
          <pc:docMk/>
          <pc:sldMk cId="870028556" sldId="275"/>
        </pc:sldMkLst>
      </pc:sldChg>
    </pc:docChg>
  </pc:docChgLst>
  <pc:docChgLst>
    <pc:chgData name="GANGADEVI SNSACD" userId="c8c5e39d-345c-431e-b8e2-3bad97e177e4" providerId="ADAL" clId="{0C641CF1-C997-E24A-B010-C378713B3825}"/>
    <pc:docChg chg="custSel modSld">
      <pc:chgData name="GANGADEVI SNSACD" userId="c8c5e39d-345c-431e-b8e2-3bad97e177e4" providerId="ADAL" clId="{0C641CF1-C997-E24A-B010-C378713B3825}" dt="2021-09-03T04:37:55.528" v="21" actId="14100"/>
      <pc:docMkLst>
        <pc:docMk/>
      </pc:docMkLst>
      <pc:sldChg chg="addSp delSp modSp">
        <pc:chgData name="GANGADEVI SNSACD" userId="c8c5e39d-345c-431e-b8e2-3bad97e177e4" providerId="ADAL" clId="{0C641CF1-C997-E24A-B010-C378713B3825}" dt="2021-09-03T04:37:55.528" v="21" actId="14100"/>
        <pc:sldMkLst>
          <pc:docMk/>
          <pc:sldMk cId="3740966740" sldId="274"/>
        </pc:sldMkLst>
        <pc:spChg chg="mod">
          <ac:chgData name="GANGADEVI SNSACD" userId="c8c5e39d-345c-431e-b8e2-3bad97e177e4" providerId="ADAL" clId="{0C641CF1-C997-E24A-B010-C378713B3825}" dt="2021-09-03T04:37:43.404" v="14" actId="1076"/>
          <ac:spMkLst>
            <pc:docMk/>
            <pc:sldMk cId="3740966740" sldId="274"/>
            <ac:spMk id="2" creationId="{FB0868C9-750E-D04F-B8AE-DFB559DDF245}"/>
          </ac:spMkLst>
        </pc:spChg>
        <pc:spChg chg="del">
          <ac:chgData name="GANGADEVI SNSACD" userId="c8c5e39d-345c-431e-b8e2-3bad97e177e4" providerId="ADAL" clId="{0C641CF1-C997-E24A-B010-C378713B3825}" dt="2021-09-03T04:34:48.608" v="0" actId="931"/>
          <ac:spMkLst>
            <pc:docMk/>
            <pc:sldMk cId="3740966740" sldId="274"/>
            <ac:spMk id="3" creationId="{C06CE87A-E791-7F43-9BA8-F24D76A56F3D}"/>
          </ac:spMkLst>
        </pc:spChg>
        <pc:spChg chg="add del mod">
          <ac:chgData name="GANGADEVI SNSACD" userId="c8c5e39d-345c-431e-b8e2-3bad97e177e4" providerId="ADAL" clId="{0C641CF1-C997-E24A-B010-C378713B3825}" dt="2021-09-03T04:37:08.582" v="9" actId="931"/>
          <ac:spMkLst>
            <pc:docMk/>
            <pc:sldMk cId="3740966740" sldId="274"/>
            <ac:spMk id="6" creationId="{1B6ABD91-1EC5-2645-B538-F02D71E1A2B1}"/>
          </ac:spMkLst>
        </pc:spChg>
        <pc:spChg chg="add mod">
          <ac:chgData name="GANGADEVI SNSACD" userId="c8c5e39d-345c-431e-b8e2-3bad97e177e4" providerId="ADAL" clId="{0C641CF1-C997-E24A-B010-C378713B3825}" dt="2021-09-03T04:37:48.910" v="16" actId="21"/>
          <ac:spMkLst>
            <pc:docMk/>
            <pc:sldMk cId="3740966740" sldId="274"/>
            <ac:spMk id="12" creationId="{AFA2D580-ED92-3443-A282-302DF98973CC}"/>
          </ac:spMkLst>
        </pc:spChg>
        <pc:picChg chg="add del mod ord">
          <ac:chgData name="GANGADEVI SNSACD" userId="c8c5e39d-345c-431e-b8e2-3bad97e177e4" providerId="ADAL" clId="{0C641CF1-C997-E24A-B010-C378713B3825}" dt="2021-09-03T04:36:57.641" v="8" actId="21"/>
          <ac:picMkLst>
            <pc:docMk/>
            <pc:sldMk cId="3740966740" sldId="274"/>
            <ac:picMk id="4" creationId="{3594A3D1-532F-144C-871B-C398DCBA3387}"/>
          </ac:picMkLst>
        </pc:picChg>
        <pc:picChg chg="add del mod ord">
          <ac:chgData name="GANGADEVI SNSACD" userId="c8c5e39d-345c-431e-b8e2-3bad97e177e4" providerId="ADAL" clId="{0C641CF1-C997-E24A-B010-C378713B3825}" dt="2021-09-03T04:37:48.910" v="16" actId="21"/>
          <ac:picMkLst>
            <pc:docMk/>
            <pc:sldMk cId="3740966740" sldId="274"/>
            <ac:picMk id="7" creationId="{267A836F-63E6-924D-BBCC-37D1E24B1049}"/>
          </ac:picMkLst>
        </pc:picChg>
        <pc:picChg chg="add mod">
          <ac:chgData name="GANGADEVI SNSACD" userId="c8c5e39d-345c-431e-b8e2-3bad97e177e4" providerId="ADAL" clId="{0C641CF1-C997-E24A-B010-C378713B3825}" dt="2021-09-03T04:37:55.528" v="21" actId="14100"/>
          <ac:picMkLst>
            <pc:docMk/>
            <pc:sldMk cId="3740966740" sldId="274"/>
            <ac:picMk id="10" creationId="{1E7D6BA7-FCF9-9D49-A8D6-E0C2A4D5E66C}"/>
          </ac:picMkLst>
        </pc:picChg>
      </pc:sldChg>
    </pc:docChg>
  </pc:docChgLst>
  <pc:docChgLst>
    <pc:chgData name="GANGADEVI SNSACD" userId="c8c5e39d-345c-431e-b8e2-3bad97e177e4" providerId="ADAL" clId="{0D5F8478-8FFB-0949-8449-31979C1976DA}"/>
    <pc:docChg chg="undo custSel addSld modSld">
      <pc:chgData name="GANGADEVI SNSACD" userId="c8c5e39d-345c-431e-b8e2-3bad97e177e4" providerId="ADAL" clId="{0D5F8478-8FFB-0949-8449-31979C1976DA}" dt="2021-08-31T14:36:25.237" v="4073" actId="680"/>
      <pc:docMkLst>
        <pc:docMk/>
      </pc:docMkLst>
      <pc:sldChg chg="addSp modSp new mod setBg">
        <pc:chgData name="GANGADEVI SNSACD" userId="c8c5e39d-345c-431e-b8e2-3bad97e177e4" providerId="ADAL" clId="{0D5F8478-8FFB-0949-8449-31979C1976DA}" dt="2021-08-25T17:54:31.571" v="1372" actId="207"/>
        <pc:sldMkLst>
          <pc:docMk/>
          <pc:sldMk cId="1312343464" sldId="259"/>
        </pc:sldMkLst>
        <pc:spChg chg="mod">
          <ac:chgData name="GANGADEVI SNSACD" userId="c8c5e39d-345c-431e-b8e2-3bad97e177e4" providerId="ADAL" clId="{0D5F8478-8FFB-0949-8449-31979C1976DA}" dt="2021-08-24T17:40:54.329" v="636" actId="14100"/>
          <ac:spMkLst>
            <pc:docMk/>
            <pc:sldMk cId="1312343464" sldId="259"/>
            <ac:spMk id="2" creationId="{DE370153-70C5-1E47-A91C-6534C2C30CF0}"/>
          </ac:spMkLst>
        </pc:spChg>
        <pc:spChg chg="mod">
          <ac:chgData name="GANGADEVI SNSACD" userId="c8c5e39d-345c-431e-b8e2-3bad97e177e4" providerId="ADAL" clId="{0D5F8478-8FFB-0949-8449-31979C1976DA}" dt="2021-08-25T17:54:31.571" v="1372" actId="207"/>
          <ac:spMkLst>
            <pc:docMk/>
            <pc:sldMk cId="1312343464" sldId="259"/>
            <ac:spMk id="3" creationId="{4F95C938-DC66-AF43-B39B-A9428E6FF1D4}"/>
          </ac:spMkLst>
        </pc:spChg>
        <pc:spChg chg="add">
          <ac:chgData name="GANGADEVI SNSACD" userId="c8c5e39d-345c-431e-b8e2-3bad97e177e4" providerId="ADAL" clId="{0D5F8478-8FFB-0949-8449-31979C1976DA}" dt="2021-08-24T17:40:31.071" v="631" actId="26606"/>
          <ac:spMkLst>
            <pc:docMk/>
            <pc:sldMk cId="1312343464" sldId="259"/>
            <ac:spMk id="11" creationId="{C2E4E997-8672-4FFD-B8EC-9932A8E4714B}"/>
          </ac:spMkLst>
        </pc:spChg>
        <pc:grpChg chg="add">
          <ac:chgData name="GANGADEVI SNSACD" userId="c8c5e39d-345c-431e-b8e2-3bad97e177e4" providerId="ADAL" clId="{0D5F8478-8FFB-0949-8449-31979C1976DA}" dt="2021-08-24T17:40:31.071" v="631" actId="26606"/>
          <ac:grpSpMkLst>
            <pc:docMk/>
            <pc:sldMk cId="1312343464" sldId="259"/>
            <ac:grpSpMk id="15" creationId="{453E4DEE-E996-40F8-8635-0FF43D7348F9}"/>
          </ac:grpSpMkLst>
        </pc:grpChg>
        <pc:picChg chg="add mod">
          <ac:chgData name="GANGADEVI SNSACD" userId="c8c5e39d-345c-431e-b8e2-3bad97e177e4" providerId="ADAL" clId="{0D5F8478-8FFB-0949-8449-31979C1976DA}" dt="2021-08-24T17:40:48.160" v="633" actId="14100"/>
          <ac:picMkLst>
            <pc:docMk/>
            <pc:sldMk cId="1312343464" sldId="259"/>
            <ac:picMk id="6" creationId="{01A4EF30-8FCE-3040-9FCB-DAE1A499AEED}"/>
          </ac:picMkLst>
        </pc:picChg>
        <pc:picChg chg="add">
          <ac:chgData name="GANGADEVI SNSACD" userId="c8c5e39d-345c-431e-b8e2-3bad97e177e4" providerId="ADAL" clId="{0D5F8478-8FFB-0949-8449-31979C1976DA}" dt="2021-08-24T17:40:31.071" v="631" actId="26606"/>
          <ac:picMkLst>
            <pc:docMk/>
            <pc:sldMk cId="1312343464" sldId="259"/>
            <ac:picMk id="13" creationId="{FE6BA9E6-1D9E-4D30-B528-D49FA1342E4E}"/>
          </ac:picMkLst>
        </pc:picChg>
      </pc:sldChg>
      <pc:sldChg chg="addSp modSp new mod setBg">
        <pc:chgData name="GANGADEVI SNSACD" userId="c8c5e39d-345c-431e-b8e2-3bad97e177e4" providerId="ADAL" clId="{0D5F8478-8FFB-0949-8449-31979C1976DA}" dt="2021-08-30T14:06:40.281" v="1676" actId="27636"/>
        <pc:sldMkLst>
          <pc:docMk/>
          <pc:sldMk cId="796354550" sldId="260"/>
        </pc:sldMkLst>
        <pc:spChg chg="mod">
          <ac:chgData name="GANGADEVI SNSACD" userId="c8c5e39d-345c-431e-b8e2-3bad97e177e4" providerId="ADAL" clId="{0D5F8478-8FFB-0949-8449-31979C1976DA}" dt="2021-08-30T14:06:40.192" v="1675" actId="27636"/>
          <ac:spMkLst>
            <pc:docMk/>
            <pc:sldMk cId="796354550" sldId="260"/>
            <ac:spMk id="2" creationId="{4424FC9B-67ED-C64E-9339-F59776C85446}"/>
          </ac:spMkLst>
        </pc:spChg>
        <pc:spChg chg="mod">
          <ac:chgData name="GANGADEVI SNSACD" userId="c8c5e39d-345c-431e-b8e2-3bad97e177e4" providerId="ADAL" clId="{0D5F8478-8FFB-0949-8449-31979C1976DA}" dt="2021-08-30T14:06:40.281" v="1676" actId="27636"/>
          <ac:spMkLst>
            <pc:docMk/>
            <pc:sldMk cId="796354550" sldId="260"/>
            <ac:spMk id="3" creationId="{770E058A-14BE-7940-B8C4-3EFACA6C447D}"/>
          </ac:spMkLst>
        </pc:spChg>
        <pc:spChg chg="add">
          <ac:chgData name="GANGADEVI SNSACD" userId="c8c5e39d-345c-431e-b8e2-3bad97e177e4" providerId="ADAL" clId="{0D5F8478-8FFB-0949-8449-31979C1976DA}" dt="2021-08-30T13:34:31.976" v="1415" actId="26606"/>
          <ac:spMkLst>
            <pc:docMk/>
            <pc:sldMk cId="796354550" sldId="260"/>
            <ac:spMk id="11" creationId="{C2E4E997-8672-4FFD-B8EC-9932A8E4714B}"/>
          </ac:spMkLst>
        </pc:spChg>
        <pc:grpChg chg="add">
          <ac:chgData name="GANGADEVI SNSACD" userId="c8c5e39d-345c-431e-b8e2-3bad97e177e4" providerId="ADAL" clId="{0D5F8478-8FFB-0949-8449-31979C1976DA}" dt="2021-08-30T13:34:31.976" v="1415" actId="26606"/>
          <ac:grpSpMkLst>
            <pc:docMk/>
            <pc:sldMk cId="796354550" sldId="260"/>
            <ac:grpSpMk id="15" creationId="{453E4DEE-E996-40F8-8635-0FF43D7348F9}"/>
          </ac:grpSpMkLst>
        </pc:grpChg>
        <pc:picChg chg="add mod">
          <ac:chgData name="GANGADEVI SNSACD" userId="c8c5e39d-345c-431e-b8e2-3bad97e177e4" providerId="ADAL" clId="{0D5F8478-8FFB-0949-8449-31979C1976DA}" dt="2021-08-30T13:34:31.976" v="1415" actId="26606"/>
          <ac:picMkLst>
            <pc:docMk/>
            <pc:sldMk cId="796354550" sldId="260"/>
            <ac:picMk id="6" creationId="{5CE2A21A-0A49-2D45-89F4-6A1F6B48109A}"/>
          </ac:picMkLst>
        </pc:picChg>
        <pc:picChg chg="add">
          <ac:chgData name="GANGADEVI SNSACD" userId="c8c5e39d-345c-431e-b8e2-3bad97e177e4" providerId="ADAL" clId="{0D5F8478-8FFB-0949-8449-31979C1976DA}" dt="2021-08-30T13:34:31.976" v="1415" actId="26606"/>
          <ac:picMkLst>
            <pc:docMk/>
            <pc:sldMk cId="796354550" sldId="260"/>
            <ac:picMk id="13" creationId="{FE6BA9E6-1D9E-4D30-B528-D49FA1342E4E}"/>
          </ac:picMkLst>
        </pc:picChg>
      </pc:sldChg>
      <pc:sldChg chg="addSp delSp modSp new mod setBg setClrOvrMap">
        <pc:chgData name="GANGADEVI SNSACD" userId="c8c5e39d-345c-431e-b8e2-3bad97e177e4" providerId="ADAL" clId="{0D5F8478-8FFB-0949-8449-31979C1976DA}" dt="2021-08-25T17:41:36.567" v="670" actId="14100"/>
        <pc:sldMkLst>
          <pc:docMk/>
          <pc:sldMk cId="3209941844" sldId="261"/>
        </pc:sldMkLst>
        <pc:spChg chg="mod">
          <ac:chgData name="GANGADEVI SNSACD" userId="c8c5e39d-345c-431e-b8e2-3bad97e177e4" providerId="ADAL" clId="{0D5F8478-8FFB-0949-8449-31979C1976DA}" dt="2021-08-24T17:41:57.679" v="666" actId="14100"/>
          <ac:spMkLst>
            <pc:docMk/>
            <pc:sldMk cId="3209941844" sldId="261"/>
            <ac:spMk id="2" creationId="{A8615227-75D8-BD49-A3FA-12C36BAD82BC}"/>
          </ac:spMkLst>
        </pc:spChg>
        <pc:spChg chg="del">
          <ac:chgData name="GANGADEVI SNSACD" userId="c8c5e39d-345c-431e-b8e2-3bad97e177e4" providerId="ADAL" clId="{0D5F8478-8FFB-0949-8449-31979C1976DA}" dt="2021-08-24T17:41:24.069" v="640" actId="22"/>
          <ac:spMkLst>
            <pc:docMk/>
            <pc:sldMk cId="3209941844" sldId="261"/>
            <ac:spMk id="3" creationId="{8F58A723-F776-6B41-89A0-F3354CE9EDF5}"/>
          </ac:spMkLst>
        </pc:spChg>
        <pc:spChg chg="add mod">
          <ac:chgData name="GANGADEVI SNSACD" userId="c8c5e39d-345c-431e-b8e2-3bad97e177e4" providerId="ADAL" clId="{0D5F8478-8FFB-0949-8449-31979C1976DA}" dt="2021-08-25T17:41:36.567" v="670" actId="14100"/>
          <ac:spMkLst>
            <pc:docMk/>
            <pc:sldMk cId="3209941844" sldId="261"/>
            <ac:spMk id="10" creationId="{35C92EFC-064A-478B-8086-D67BC8CBA89D}"/>
          </ac:spMkLst>
        </pc:spChg>
        <pc:spChg chg="add">
          <ac:chgData name="GANGADEVI SNSACD" userId="c8c5e39d-345c-431e-b8e2-3bad97e177e4" providerId="ADAL" clId="{0D5F8478-8FFB-0949-8449-31979C1976DA}" dt="2021-08-24T17:41:35.619" v="641" actId="26606"/>
          <ac:spMkLst>
            <pc:docMk/>
            <pc:sldMk cId="3209941844" sldId="261"/>
            <ac:spMk id="13" creationId="{3CBA50DB-DBC7-4B6E-B3C1-8FF1EA519791}"/>
          </ac:spMkLst>
        </pc:spChg>
        <pc:spChg chg="add">
          <ac:chgData name="GANGADEVI SNSACD" userId="c8c5e39d-345c-431e-b8e2-3bad97e177e4" providerId="ADAL" clId="{0D5F8478-8FFB-0949-8449-31979C1976DA}" dt="2021-08-24T17:41:35.619" v="641" actId="26606"/>
          <ac:spMkLst>
            <pc:docMk/>
            <pc:sldMk cId="3209941844" sldId="261"/>
            <ac:spMk id="58" creationId="{A1351C6B-7343-451F-AB4A-1CE294A4E927}"/>
          </ac:spMkLst>
        </pc:spChg>
        <pc:grpChg chg="add">
          <ac:chgData name="GANGADEVI SNSACD" userId="c8c5e39d-345c-431e-b8e2-3bad97e177e4" providerId="ADAL" clId="{0D5F8478-8FFB-0949-8449-31979C1976DA}" dt="2021-08-24T17:41:35.619" v="641" actId="26606"/>
          <ac:grpSpMkLst>
            <pc:docMk/>
            <pc:sldMk cId="3209941844" sldId="261"/>
            <ac:grpSpMk id="15" creationId="{1DED8FB6-AF8D-4D98-913D-E6486FEC1021}"/>
          </ac:grpSpMkLst>
        </pc:grpChg>
        <pc:picChg chg="add mod">
          <ac:chgData name="GANGADEVI SNSACD" userId="c8c5e39d-345c-431e-b8e2-3bad97e177e4" providerId="ADAL" clId="{0D5F8478-8FFB-0949-8449-31979C1976DA}" dt="2021-08-24T17:41:35.619" v="641" actId="26606"/>
          <ac:picMkLst>
            <pc:docMk/>
            <pc:sldMk cId="3209941844" sldId="261"/>
            <ac:picMk id="6" creationId="{E69459D3-0E22-5A4D-B353-6F1D5E39C31F}"/>
          </ac:picMkLst>
        </pc:picChg>
        <pc:picChg chg="add">
          <ac:chgData name="GANGADEVI SNSACD" userId="c8c5e39d-345c-431e-b8e2-3bad97e177e4" providerId="ADAL" clId="{0D5F8478-8FFB-0949-8449-31979C1976DA}" dt="2021-08-24T17:41:35.619" v="641" actId="26606"/>
          <ac:picMkLst>
            <pc:docMk/>
            <pc:sldMk cId="3209941844" sldId="261"/>
            <ac:picMk id="56" creationId="{5B3DE270-418F-47A7-B311-C4D876041DC6}"/>
          </ac:picMkLst>
        </pc:picChg>
      </pc:sldChg>
      <pc:sldChg chg="addSp modSp new mod setBg">
        <pc:chgData name="GANGADEVI SNSACD" userId="c8c5e39d-345c-431e-b8e2-3bad97e177e4" providerId="ADAL" clId="{0D5F8478-8FFB-0949-8449-31979C1976DA}" dt="2021-08-25T17:53:22.101" v="1362" actId="207"/>
        <pc:sldMkLst>
          <pc:docMk/>
          <pc:sldMk cId="1857931090" sldId="262"/>
        </pc:sldMkLst>
        <pc:spChg chg="mod">
          <ac:chgData name="GANGADEVI SNSACD" userId="c8c5e39d-345c-431e-b8e2-3bad97e177e4" providerId="ADAL" clId="{0D5F8478-8FFB-0949-8449-31979C1976DA}" dt="2021-08-25T17:49:51.069" v="1331" actId="14100"/>
          <ac:spMkLst>
            <pc:docMk/>
            <pc:sldMk cId="1857931090" sldId="262"/>
            <ac:spMk id="2" creationId="{83D69FC8-89B3-D044-9C62-1BE4DB3F7898}"/>
          </ac:spMkLst>
        </pc:spChg>
        <pc:spChg chg="mod">
          <ac:chgData name="GANGADEVI SNSACD" userId="c8c5e39d-345c-431e-b8e2-3bad97e177e4" providerId="ADAL" clId="{0D5F8478-8FFB-0949-8449-31979C1976DA}" dt="2021-08-25T17:53:22.101" v="1362" actId="207"/>
          <ac:spMkLst>
            <pc:docMk/>
            <pc:sldMk cId="1857931090" sldId="262"/>
            <ac:spMk id="3" creationId="{BCB1D01A-E3E5-6843-8558-E80196B8F9A4}"/>
          </ac:spMkLst>
        </pc:spChg>
        <pc:picChg chg="add mod">
          <ac:chgData name="GANGADEVI SNSACD" userId="c8c5e39d-345c-431e-b8e2-3bad97e177e4" providerId="ADAL" clId="{0D5F8478-8FFB-0949-8449-31979C1976DA}" dt="2021-08-25T17:50:07.558" v="1335" actId="14100"/>
          <ac:picMkLst>
            <pc:docMk/>
            <pc:sldMk cId="1857931090" sldId="262"/>
            <ac:picMk id="6" creationId="{699B1AC1-69FF-D543-8D08-53AFEA0A2C1D}"/>
          </ac:picMkLst>
        </pc:picChg>
      </pc:sldChg>
      <pc:sldChg chg="addSp delSp modSp new">
        <pc:chgData name="GANGADEVI SNSACD" userId="c8c5e39d-345c-431e-b8e2-3bad97e177e4" providerId="ADAL" clId="{0D5F8478-8FFB-0949-8449-31979C1976DA}" dt="2021-08-30T14:15:52.935" v="1887" actId="22"/>
        <pc:sldMkLst>
          <pc:docMk/>
          <pc:sldMk cId="447056688" sldId="263"/>
        </pc:sldMkLst>
        <pc:spChg chg="add del mod">
          <ac:chgData name="GANGADEVI SNSACD" userId="c8c5e39d-345c-431e-b8e2-3bad97e177e4" providerId="ADAL" clId="{0D5F8478-8FFB-0949-8449-31979C1976DA}" dt="2021-08-30T14:08:28.414" v="1807" actId="20577"/>
          <ac:spMkLst>
            <pc:docMk/>
            <pc:sldMk cId="447056688" sldId="263"/>
            <ac:spMk id="2" creationId="{110D3ABE-161E-7044-9643-189275E37B66}"/>
          </ac:spMkLst>
        </pc:spChg>
        <pc:spChg chg="mod">
          <ac:chgData name="GANGADEVI SNSACD" userId="c8c5e39d-345c-431e-b8e2-3bad97e177e4" providerId="ADAL" clId="{0D5F8478-8FFB-0949-8449-31979C1976DA}" dt="2021-08-30T14:15:52.935" v="1887" actId="22"/>
          <ac:spMkLst>
            <pc:docMk/>
            <pc:sldMk cId="447056688" sldId="263"/>
            <ac:spMk id="3" creationId="{C5DD8CF6-FA0D-EB42-853D-AC3B7374B534}"/>
          </ac:spMkLst>
        </pc:spChg>
        <pc:spChg chg="add del mod">
          <ac:chgData name="GANGADEVI SNSACD" userId="c8c5e39d-345c-431e-b8e2-3bad97e177e4" providerId="ADAL" clId="{0D5F8478-8FFB-0949-8449-31979C1976DA}" dt="2021-08-30T14:08:09.637" v="1777" actId="478"/>
          <ac:spMkLst>
            <pc:docMk/>
            <pc:sldMk cId="447056688" sldId="263"/>
            <ac:spMk id="5" creationId="{1AF3A865-8846-5145-AF1A-C1C949024EC1}"/>
          </ac:spMkLst>
        </pc:spChg>
      </pc:sldChg>
      <pc:sldChg chg="addSp delSp modSp new mod setBg">
        <pc:chgData name="GANGADEVI SNSACD" userId="c8c5e39d-345c-431e-b8e2-3bad97e177e4" providerId="ADAL" clId="{0D5F8478-8FFB-0949-8449-31979C1976DA}" dt="2021-08-30T14:29:32.291" v="2106" actId="14100"/>
        <pc:sldMkLst>
          <pc:docMk/>
          <pc:sldMk cId="2838752272" sldId="264"/>
        </pc:sldMkLst>
        <pc:spChg chg="mod">
          <ac:chgData name="GANGADEVI SNSACD" userId="c8c5e39d-345c-431e-b8e2-3bad97e177e4" providerId="ADAL" clId="{0D5F8478-8FFB-0949-8449-31979C1976DA}" dt="2021-08-30T14:26:54.384" v="2030" actId="26606"/>
          <ac:spMkLst>
            <pc:docMk/>
            <pc:sldMk cId="2838752272" sldId="264"/>
            <ac:spMk id="2" creationId="{08655393-35A0-3340-BCD6-79C1B5FFB1E1}"/>
          </ac:spMkLst>
        </pc:spChg>
        <pc:spChg chg="mod ord">
          <ac:chgData name="GANGADEVI SNSACD" userId="c8c5e39d-345c-431e-b8e2-3bad97e177e4" providerId="ADAL" clId="{0D5F8478-8FFB-0949-8449-31979C1976DA}" dt="2021-08-30T14:29:32.291" v="2106" actId="14100"/>
          <ac:spMkLst>
            <pc:docMk/>
            <pc:sldMk cId="2838752272" sldId="264"/>
            <ac:spMk id="3" creationId="{26362781-226C-C24D-9B89-43F0090597C2}"/>
          </ac:spMkLst>
        </pc:spChg>
        <pc:spChg chg="add del">
          <ac:chgData name="GANGADEVI SNSACD" userId="c8c5e39d-345c-431e-b8e2-3bad97e177e4" providerId="ADAL" clId="{0D5F8478-8FFB-0949-8449-31979C1976DA}" dt="2021-08-30T14:26:54.384" v="2030" actId="26606"/>
          <ac:spMkLst>
            <pc:docMk/>
            <pc:sldMk cId="2838752272" sldId="264"/>
            <ac:spMk id="11" creationId="{C2E4E997-8672-4FFD-B8EC-9932A8E4714B}"/>
          </ac:spMkLst>
        </pc:spChg>
        <pc:spChg chg="add del">
          <ac:chgData name="GANGADEVI SNSACD" userId="c8c5e39d-345c-431e-b8e2-3bad97e177e4" providerId="ADAL" clId="{0D5F8478-8FFB-0949-8449-31979C1976DA}" dt="2021-08-30T14:28:07.246" v="2032" actId="26606"/>
          <ac:spMkLst>
            <pc:docMk/>
            <pc:sldMk cId="2838752272" sldId="264"/>
            <ac:spMk id="47" creationId="{A3D1FEF8-5149-4AC1-8D77-B256637FB797}"/>
          </ac:spMkLst>
        </pc:spChg>
        <pc:spChg chg="add">
          <ac:chgData name="GANGADEVI SNSACD" userId="c8c5e39d-345c-431e-b8e2-3bad97e177e4" providerId="ADAL" clId="{0D5F8478-8FFB-0949-8449-31979C1976DA}" dt="2021-08-30T14:28:07.246" v="2032" actId="26606"/>
          <ac:spMkLst>
            <pc:docMk/>
            <pc:sldMk cId="2838752272" sldId="264"/>
            <ac:spMk id="52" creationId="{8B451719-3D51-4EAE-BFF2-306B3D2EE3EC}"/>
          </ac:spMkLst>
        </pc:spChg>
        <pc:grpChg chg="add del">
          <ac:chgData name="GANGADEVI SNSACD" userId="c8c5e39d-345c-431e-b8e2-3bad97e177e4" providerId="ADAL" clId="{0D5F8478-8FFB-0949-8449-31979C1976DA}" dt="2021-08-30T14:26:54.384" v="2030" actId="26606"/>
          <ac:grpSpMkLst>
            <pc:docMk/>
            <pc:sldMk cId="2838752272" sldId="264"/>
            <ac:grpSpMk id="15" creationId="{453E4DEE-E996-40F8-8635-0FF43D7348F9}"/>
          </ac:grpSpMkLst>
        </pc:grpChg>
        <pc:picChg chg="add mod ord">
          <ac:chgData name="GANGADEVI SNSACD" userId="c8c5e39d-345c-431e-b8e2-3bad97e177e4" providerId="ADAL" clId="{0D5F8478-8FFB-0949-8449-31979C1976DA}" dt="2021-08-30T14:28:07.246" v="2032" actId="26606"/>
          <ac:picMkLst>
            <pc:docMk/>
            <pc:sldMk cId="2838752272" sldId="264"/>
            <ac:picMk id="6" creationId="{886464B9-931C-D444-B8BA-46729BFF8735}"/>
          </ac:picMkLst>
        </pc:picChg>
        <pc:picChg chg="add mod ord">
          <ac:chgData name="GANGADEVI SNSACD" userId="c8c5e39d-345c-431e-b8e2-3bad97e177e4" providerId="ADAL" clId="{0D5F8478-8FFB-0949-8449-31979C1976DA}" dt="2021-08-30T14:28:07.246" v="2032" actId="26606"/>
          <ac:picMkLst>
            <pc:docMk/>
            <pc:sldMk cId="2838752272" sldId="264"/>
            <ac:picMk id="8" creationId="{7E8A4B1E-7542-1E44-AD59-CA6548431564}"/>
          </ac:picMkLst>
        </pc:picChg>
        <pc:picChg chg="add mod">
          <ac:chgData name="GANGADEVI SNSACD" userId="c8c5e39d-345c-431e-b8e2-3bad97e177e4" providerId="ADAL" clId="{0D5F8478-8FFB-0949-8449-31979C1976DA}" dt="2021-08-30T14:28:07.246" v="2032" actId="26606"/>
          <ac:picMkLst>
            <pc:docMk/>
            <pc:sldMk cId="2838752272" sldId="264"/>
            <ac:picMk id="10" creationId="{B22B6B73-1D45-074A-8C89-11A5E83B142D}"/>
          </ac:picMkLst>
        </pc:picChg>
        <pc:picChg chg="add del">
          <ac:chgData name="GANGADEVI SNSACD" userId="c8c5e39d-345c-431e-b8e2-3bad97e177e4" providerId="ADAL" clId="{0D5F8478-8FFB-0949-8449-31979C1976DA}" dt="2021-08-30T14:26:54.384" v="2030" actId="26606"/>
          <ac:picMkLst>
            <pc:docMk/>
            <pc:sldMk cId="2838752272" sldId="264"/>
            <ac:picMk id="13" creationId="{FE6BA9E6-1D9E-4D30-B528-D49FA1342E4E}"/>
          </ac:picMkLst>
        </pc:picChg>
      </pc:sldChg>
      <pc:sldChg chg="addSp delSp modSp new mod setBg">
        <pc:chgData name="GANGADEVI SNSACD" userId="c8c5e39d-345c-431e-b8e2-3bad97e177e4" providerId="ADAL" clId="{0D5F8478-8FFB-0949-8449-31979C1976DA}" dt="2021-08-30T18:41:00.844" v="2416" actId="26606"/>
        <pc:sldMkLst>
          <pc:docMk/>
          <pc:sldMk cId="1428231181" sldId="265"/>
        </pc:sldMkLst>
        <pc:spChg chg="mod">
          <ac:chgData name="GANGADEVI SNSACD" userId="c8c5e39d-345c-431e-b8e2-3bad97e177e4" providerId="ADAL" clId="{0D5F8478-8FFB-0949-8449-31979C1976DA}" dt="2021-08-30T18:41:00.844" v="2416" actId="26606"/>
          <ac:spMkLst>
            <pc:docMk/>
            <pc:sldMk cId="1428231181" sldId="265"/>
            <ac:spMk id="2" creationId="{8067463E-4B30-9C4B-A691-EC09D407C9C3}"/>
          </ac:spMkLst>
        </pc:spChg>
        <pc:spChg chg="mod">
          <ac:chgData name="GANGADEVI SNSACD" userId="c8c5e39d-345c-431e-b8e2-3bad97e177e4" providerId="ADAL" clId="{0D5F8478-8FFB-0949-8449-31979C1976DA}" dt="2021-08-30T18:41:00.844" v="2416" actId="26606"/>
          <ac:spMkLst>
            <pc:docMk/>
            <pc:sldMk cId="1428231181" sldId="265"/>
            <ac:spMk id="3" creationId="{EBB9FA96-FD32-5540-AEF1-2295C875742E}"/>
          </ac:spMkLst>
        </pc:spChg>
        <pc:spChg chg="add del">
          <ac:chgData name="GANGADEVI SNSACD" userId="c8c5e39d-345c-431e-b8e2-3bad97e177e4" providerId="ADAL" clId="{0D5F8478-8FFB-0949-8449-31979C1976DA}" dt="2021-08-30T18:41:00.844" v="2416" actId="26606"/>
          <ac:spMkLst>
            <pc:docMk/>
            <pc:sldMk cId="1428231181" sldId="265"/>
            <ac:spMk id="11" creationId="{C2E4E997-8672-4FFD-B8EC-9932A8E4714B}"/>
          </ac:spMkLst>
        </pc:spChg>
        <pc:grpChg chg="add del">
          <ac:chgData name="GANGADEVI SNSACD" userId="c8c5e39d-345c-431e-b8e2-3bad97e177e4" providerId="ADAL" clId="{0D5F8478-8FFB-0949-8449-31979C1976DA}" dt="2021-08-30T18:41:00.844" v="2416" actId="26606"/>
          <ac:grpSpMkLst>
            <pc:docMk/>
            <pc:sldMk cId="1428231181" sldId="265"/>
            <ac:grpSpMk id="15" creationId="{453E4DEE-E996-40F8-8635-0FF43D7348F9}"/>
          </ac:grpSpMkLst>
        </pc:grpChg>
        <pc:picChg chg="add mod">
          <ac:chgData name="GANGADEVI SNSACD" userId="c8c5e39d-345c-431e-b8e2-3bad97e177e4" providerId="ADAL" clId="{0D5F8478-8FFB-0949-8449-31979C1976DA}" dt="2021-08-30T18:41:00.844" v="2416" actId="26606"/>
          <ac:picMkLst>
            <pc:docMk/>
            <pc:sldMk cId="1428231181" sldId="265"/>
            <ac:picMk id="6" creationId="{CFC13B6A-F77D-544F-A1F6-497642886730}"/>
          </ac:picMkLst>
        </pc:picChg>
        <pc:picChg chg="add mod">
          <ac:chgData name="GANGADEVI SNSACD" userId="c8c5e39d-345c-431e-b8e2-3bad97e177e4" providerId="ADAL" clId="{0D5F8478-8FFB-0949-8449-31979C1976DA}" dt="2021-08-30T18:41:00.844" v="2416" actId="26606"/>
          <ac:picMkLst>
            <pc:docMk/>
            <pc:sldMk cId="1428231181" sldId="265"/>
            <ac:picMk id="8" creationId="{9122FF10-4F1F-754B-97A0-47ADF88BDB65}"/>
          </ac:picMkLst>
        </pc:picChg>
        <pc:picChg chg="add del">
          <ac:chgData name="GANGADEVI SNSACD" userId="c8c5e39d-345c-431e-b8e2-3bad97e177e4" providerId="ADAL" clId="{0D5F8478-8FFB-0949-8449-31979C1976DA}" dt="2021-08-30T18:41:00.844" v="2416" actId="26606"/>
          <ac:picMkLst>
            <pc:docMk/>
            <pc:sldMk cId="1428231181" sldId="265"/>
            <ac:picMk id="13" creationId="{FE6BA9E6-1D9E-4D30-B528-D49FA1342E4E}"/>
          </ac:picMkLst>
        </pc:picChg>
      </pc:sldChg>
      <pc:sldChg chg="addSp delSp modSp new mod setBg">
        <pc:chgData name="GANGADEVI SNSACD" userId="c8c5e39d-345c-431e-b8e2-3bad97e177e4" providerId="ADAL" clId="{0D5F8478-8FFB-0949-8449-31979C1976DA}" dt="2021-08-30T18:48:13.019" v="2759" actId="26606"/>
        <pc:sldMkLst>
          <pc:docMk/>
          <pc:sldMk cId="2015536271" sldId="266"/>
        </pc:sldMkLst>
        <pc:spChg chg="mod">
          <ac:chgData name="GANGADEVI SNSACD" userId="c8c5e39d-345c-431e-b8e2-3bad97e177e4" providerId="ADAL" clId="{0D5F8478-8FFB-0949-8449-31979C1976DA}" dt="2021-08-30T18:48:13.019" v="2759" actId="26606"/>
          <ac:spMkLst>
            <pc:docMk/>
            <pc:sldMk cId="2015536271" sldId="266"/>
            <ac:spMk id="2" creationId="{5C6552A6-8DA0-7B49-A88E-61A3B5BEB517}"/>
          </ac:spMkLst>
        </pc:spChg>
        <pc:spChg chg="mod">
          <ac:chgData name="GANGADEVI SNSACD" userId="c8c5e39d-345c-431e-b8e2-3bad97e177e4" providerId="ADAL" clId="{0D5F8478-8FFB-0949-8449-31979C1976DA}" dt="2021-08-30T18:47:37.805" v="2757" actId="26606"/>
          <ac:spMkLst>
            <pc:docMk/>
            <pc:sldMk cId="2015536271" sldId="266"/>
            <ac:spMk id="3" creationId="{AFF9A38E-2EB1-8148-910A-909728846F5E}"/>
          </ac:spMkLst>
        </pc:spChg>
        <pc:spChg chg="add del">
          <ac:chgData name="GANGADEVI SNSACD" userId="c8c5e39d-345c-431e-b8e2-3bad97e177e4" providerId="ADAL" clId="{0D5F8478-8FFB-0949-8449-31979C1976DA}" dt="2021-08-30T18:47:37.805" v="2757" actId="26606"/>
          <ac:spMkLst>
            <pc:docMk/>
            <pc:sldMk cId="2015536271" sldId="266"/>
            <ac:spMk id="11" creationId="{C2E4E997-8672-4FFD-B8EC-9932A8E4714B}"/>
          </ac:spMkLst>
        </pc:spChg>
        <pc:grpChg chg="add del">
          <ac:chgData name="GANGADEVI SNSACD" userId="c8c5e39d-345c-431e-b8e2-3bad97e177e4" providerId="ADAL" clId="{0D5F8478-8FFB-0949-8449-31979C1976DA}" dt="2021-08-30T18:47:37.805" v="2757" actId="26606"/>
          <ac:grpSpMkLst>
            <pc:docMk/>
            <pc:sldMk cId="2015536271" sldId="266"/>
            <ac:grpSpMk id="15" creationId="{453E4DEE-E996-40F8-8635-0FF43D7348F9}"/>
          </ac:grpSpMkLst>
        </pc:grpChg>
        <pc:picChg chg="add mod ord">
          <ac:chgData name="GANGADEVI SNSACD" userId="c8c5e39d-345c-431e-b8e2-3bad97e177e4" providerId="ADAL" clId="{0D5F8478-8FFB-0949-8449-31979C1976DA}" dt="2021-08-30T18:48:13.019" v="2759" actId="26606"/>
          <ac:picMkLst>
            <pc:docMk/>
            <pc:sldMk cId="2015536271" sldId="266"/>
            <ac:picMk id="6" creationId="{4DC4EBAE-405E-7642-8251-FF2FBBB33752}"/>
          </ac:picMkLst>
        </pc:picChg>
        <pc:picChg chg="add mod ord">
          <ac:chgData name="GANGADEVI SNSACD" userId="c8c5e39d-345c-431e-b8e2-3bad97e177e4" providerId="ADAL" clId="{0D5F8478-8FFB-0949-8449-31979C1976DA}" dt="2021-08-30T18:48:13.019" v="2759" actId="26606"/>
          <ac:picMkLst>
            <pc:docMk/>
            <pc:sldMk cId="2015536271" sldId="266"/>
            <ac:picMk id="8" creationId="{F7F13970-387D-DB4E-B290-CAAD1FF70D89}"/>
          </ac:picMkLst>
        </pc:picChg>
        <pc:picChg chg="add mod">
          <ac:chgData name="GANGADEVI SNSACD" userId="c8c5e39d-345c-431e-b8e2-3bad97e177e4" providerId="ADAL" clId="{0D5F8478-8FFB-0949-8449-31979C1976DA}" dt="2021-08-30T18:48:13.019" v="2759" actId="26606"/>
          <ac:picMkLst>
            <pc:docMk/>
            <pc:sldMk cId="2015536271" sldId="266"/>
            <ac:picMk id="10" creationId="{C11C16ED-262A-4A44-B3FE-63D2F60502D7}"/>
          </ac:picMkLst>
        </pc:picChg>
        <pc:picChg chg="add del">
          <ac:chgData name="GANGADEVI SNSACD" userId="c8c5e39d-345c-431e-b8e2-3bad97e177e4" providerId="ADAL" clId="{0D5F8478-8FFB-0949-8449-31979C1976DA}" dt="2021-08-30T18:47:37.805" v="2757" actId="26606"/>
          <ac:picMkLst>
            <pc:docMk/>
            <pc:sldMk cId="2015536271" sldId="266"/>
            <ac:picMk id="13" creationId="{FE6BA9E6-1D9E-4D30-B528-D49FA1342E4E}"/>
          </ac:picMkLst>
        </pc:picChg>
      </pc:sldChg>
      <pc:sldChg chg="addSp delSp modSp new mod setBg">
        <pc:chgData name="GANGADEVI SNSACD" userId="c8c5e39d-345c-431e-b8e2-3bad97e177e4" providerId="ADAL" clId="{0D5F8478-8FFB-0949-8449-31979C1976DA}" dt="2021-08-30T18:51:20.772" v="2943" actId="26606"/>
        <pc:sldMkLst>
          <pc:docMk/>
          <pc:sldMk cId="63561261" sldId="267"/>
        </pc:sldMkLst>
        <pc:spChg chg="mod">
          <ac:chgData name="GANGADEVI SNSACD" userId="c8c5e39d-345c-431e-b8e2-3bad97e177e4" providerId="ADAL" clId="{0D5F8478-8FFB-0949-8449-31979C1976DA}" dt="2021-08-30T18:51:20.772" v="2943" actId="26606"/>
          <ac:spMkLst>
            <pc:docMk/>
            <pc:sldMk cId="63561261" sldId="267"/>
            <ac:spMk id="2" creationId="{4172AD62-764D-B64A-8D5C-07C2D8D559FA}"/>
          </ac:spMkLst>
        </pc:spChg>
        <pc:spChg chg="mod">
          <ac:chgData name="GANGADEVI SNSACD" userId="c8c5e39d-345c-431e-b8e2-3bad97e177e4" providerId="ADAL" clId="{0D5F8478-8FFB-0949-8449-31979C1976DA}" dt="2021-08-30T18:51:20.772" v="2943" actId="26606"/>
          <ac:spMkLst>
            <pc:docMk/>
            <pc:sldMk cId="63561261" sldId="267"/>
            <ac:spMk id="3" creationId="{6EB64381-1176-E24D-8D3E-1393B5C312C7}"/>
          </ac:spMkLst>
        </pc:spChg>
        <pc:spChg chg="add del">
          <ac:chgData name="GANGADEVI SNSACD" userId="c8c5e39d-345c-431e-b8e2-3bad97e177e4" providerId="ADAL" clId="{0D5F8478-8FFB-0949-8449-31979C1976DA}" dt="2021-08-30T18:51:20.772" v="2943" actId="26606"/>
          <ac:spMkLst>
            <pc:docMk/>
            <pc:sldMk cId="63561261" sldId="267"/>
            <ac:spMk id="8" creationId="{C2E4E997-8672-4FFD-B8EC-9932A8E4714B}"/>
          </ac:spMkLst>
        </pc:spChg>
        <pc:spChg chg="add del">
          <ac:chgData name="GANGADEVI SNSACD" userId="c8c5e39d-345c-431e-b8e2-3bad97e177e4" providerId="ADAL" clId="{0D5F8478-8FFB-0949-8449-31979C1976DA}" dt="2021-08-30T18:50:53.300" v="2938" actId="26606"/>
          <ac:spMkLst>
            <pc:docMk/>
            <pc:sldMk cId="63561261" sldId="267"/>
            <ac:spMk id="11" creationId="{C2E4E997-8672-4FFD-B8EC-9932A8E4714B}"/>
          </ac:spMkLst>
        </pc:spChg>
        <pc:grpChg chg="add del">
          <ac:chgData name="GANGADEVI SNSACD" userId="c8c5e39d-345c-431e-b8e2-3bad97e177e4" providerId="ADAL" clId="{0D5F8478-8FFB-0949-8449-31979C1976DA}" dt="2021-08-30T18:51:20.772" v="2943" actId="26606"/>
          <ac:grpSpMkLst>
            <pc:docMk/>
            <pc:sldMk cId="63561261" sldId="267"/>
            <ac:grpSpMk id="10" creationId="{453E4DEE-E996-40F8-8635-0FF43D7348F9}"/>
          </ac:grpSpMkLst>
        </pc:grpChg>
        <pc:grpChg chg="add del">
          <ac:chgData name="GANGADEVI SNSACD" userId="c8c5e39d-345c-431e-b8e2-3bad97e177e4" providerId="ADAL" clId="{0D5F8478-8FFB-0949-8449-31979C1976DA}" dt="2021-08-30T18:50:53.300" v="2938" actId="26606"/>
          <ac:grpSpMkLst>
            <pc:docMk/>
            <pc:sldMk cId="63561261" sldId="267"/>
            <ac:grpSpMk id="15" creationId="{453E4DEE-E996-40F8-8635-0FF43D7348F9}"/>
          </ac:grpSpMkLst>
        </pc:grpChg>
        <pc:picChg chg="add mod">
          <ac:chgData name="GANGADEVI SNSACD" userId="c8c5e39d-345c-431e-b8e2-3bad97e177e4" providerId="ADAL" clId="{0D5F8478-8FFB-0949-8449-31979C1976DA}" dt="2021-08-30T18:51:20.772" v="2943" actId="26606"/>
          <ac:picMkLst>
            <pc:docMk/>
            <pc:sldMk cId="63561261" sldId="267"/>
            <ac:picMk id="6" creationId="{D07C500B-DF14-AD45-8C9F-DEE6AC034F65}"/>
          </ac:picMkLst>
        </pc:picChg>
        <pc:picChg chg="add del">
          <ac:chgData name="GANGADEVI SNSACD" userId="c8c5e39d-345c-431e-b8e2-3bad97e177e4" providerId="ADAL" clId="{0D5F8478-8FFB-0949-8449-31979C1976DA}" dt="2021-08-30T18:51:20.772" v="2943" actId="26606"/>
          <ac:picMkLst>
            <pc:docMk/>
            <pc:sldMk cId="63561261" sldId="267"/>
            <ac:picMk id="9" creationId="{FE6BA9E6-1D9E-4D30-B528-D49FA1342E4E}"/>
          </ac:picMkLst>
        </pc:picChg>
        <pc:picChg chg="add mod">
          <ac:chgData name="GANGADEVI SNSACD" userId="c8c5e39d-345c-431e-b8e2-3bad97e177e4" providerId="ADAL" clId="{0D5F8478-8FFB-0949-8449-31979C1976DA}" dt="2021-08-30T18:51:20.772" v="2943" actId="26606"/>
          <ac:picMkLst>
            <pc:docMk/>
            <pc:sldMk cId="63561261" sldId="267"/>
            <ac:picMk id="12" creationId="{81ACD555-7CBA-1E49-A0AC-F77805311F29}"/>
          </ac:picMkLst>
        </pc:picChg>
        <pc:picChg chg="add del">
          <ac:chgData name="GANGADEVI SNSACD" userId="c8c5e39d-345c-431e-b8e2-3bad97e177e4" providerId="ADAL" clId="{0D5F8478-8FFB-0949-8449-31979C1976DA}" dt="2021-08-30T18:50:53.300" v="2938" actId="26606"/>
          <ac:picMkLst>
            <pc:docMk/>
            <pc:sldMk cId="63561261" sldId="267"/>
            <ac:picMk id="13" creationId="{FE6BA9E6-1D9E-4D30-B528-D49FA1342E4E}"/>
          </ac:picMkLst>
        </pc:picChg>
      </pc:sldChg>
      <pc:sldChg chg="addSp delSp modSp new mod setBg">
        <pc:chgData name="GANGADEVI SNSACD" userId="c8c5e39d-345c-431e-b8e2-3bad97e177e4" providerId="ADAL" clId="{0D5F8478-8FFB-0949-8449-31979C1976DA}" dt="2021-08-31T13:58:08.115" v="3377" actId="21"/>
        <pc:sldMkLst>
          <pc:docMk/>
          <pc:sldMk cId="1253875245" sldId="268"/>
        </pc:sldMkLst>
        <pc:spChg chg="mod">
          <ac:chgData name="GANGADEVI SNSACD" userId="c8c5e39d-345c-431e-b8e2-3bad97e177e4" providerId="ADAL" clId="{0D5F8478-8FFB-0949-8449-31979C1976DA}" dt="2021-08-31T13:57:57.143" v="3376" actId="26606"/>
          <ac:spMkLst>
            <pc:docMk/>
            <pc:sldMk cId="1253875245" sldId="268"/>
            <ac:spMk id="2" creationId="{C2397B0B-F0EB-284F-A1C4-CBF0BCE7403A}"/>
          </ac:spMkLst>
        </pc:spChg>
        <pc:spChg chg="mod">
          <ac:chgData name="GANGADEVI SNSACD" userId="c8c5e39d-345c-431e-b8e2-3bad97e177e4" providerId="ADAL" clId="{0D5F8478-8FFB-0949-8449-31979C1976DA}" dt="2021-08-31T13:58:08.115" v="3377" actId="21"/>
          <ac:spMkLst>
            <pc:docMk/>
            <pc:sldMk cId="1253875245" sldId="268"/>
            <ac:spMk id="3" creationId="{4361D7B6-EABC-7D47-84DE-F868BD0B1D5F}"/>
          </ac:spMkLst>
        </pc:spChg>
        <pc:spChg chg="add del">
          <ac:chgData name="GANGADEVI SNSACD" userId="c8c5e39d-345c-431e-b8e2-3bad97e177e4" providerId="ADAL" clId="{0D5F8478-8FFB-0949-8449-31979C1976DA}" dt="2021-08-31T13:57:57.143" v="3376" actId="26606"/>
          <ac:spMkLst>
            <pc:docMk/>
            <pc:sldMk cId="1253875245" sldId="268"/>
            <ac:spMk id="11" creationId="{C2E4E997-8672-4FFD-B8EC-9932A8E4714B}"/>
          </ac:spMkLst>
        </pc:spChg>
        <pc:grpChg chg="add del">
          <ac:chgData name="GANGADEVI SNSACD" userId="c8c5e39d-345c-431e-b8e2-3bad97e177e4" providerId="ADAL" clId="{0D5F8478-8FFB-0949-8449-31979C1976DA}" dt="2021-08-31T13:57:57.143" v="3376" actId="26606"/>
          <ac:grpSpMkLst>
            <pc:docMk/>
            <pc:sldMk cId="1253875245" sldId="268"/>
            <ac:grpSpMk id="15" creationId="{453E4DEE-E996-40F8-8635-0FF43D7348F9}"/>
          </ac:grpSpMkLst>
        </pc:grpChg>
        <pc:picChg chg="add mod">
          <ac:chgData name="GANGADEVI SNSACD" userId="c8c5e39d-345c-431e-b8e2-3bad97e177e4" providerId="ADAL" clId="{0D5F8478-8FFB-0949-8449-31979C1976DA}" dt="2021-08-31T13:57:57.143" v="3376" actId="26606"/>
          <ac:picMkLst>
            <pc:docMk/>
            <pc:sldMk cId="1253875245" sldId="268"/>
            <ac:picMk id="6" creationId="{EB996C9B-3425-0145-B58B-6A08A9D3DF96}"/>
          </ac:picMkLst>
        </pc:picChg>
        <pc:picChg chg="add mod">
          <ac:chgData name="GANGADEVI SNSACD" userId="c8c5e39d-345c-431e-b8e2-3bad97e177e4" providerId="ADAL" clId="{0D5F8478-8FFB-0949-8449-31979C1976DA}" dt="2021-08-31T13:57:57.143" v="3376" actId="26606"/>
          <ac:picMkLst>
            <pc:docMk/>
            <pc:sldMk cId="1253875245" sldId="268"/>
            <ac:picMk id="8" creationId="{180145A3-BA00-8640-87D6-9DBC9EEB005E}"/>
          </ac:picMkLst>
        </pc:picChg>
        <pc:picChg chg="add del">
          <ac:chgData name="GANGADEVI SNSACD" userId="c8c5e39d-345c-431e-b8e2-3bad97e177e4" providerId="ADAL" clId="{0D5F8478-8FFB-0949-8449-31979C1976DA}" dt="2021-08-31T13:57:57.143" v="3376" actId="26606"/>
          <ac:picMkLst>
            <pc:docMk/>
            <pc:sldMk cId="1253875245" sldId="268"/>
            <ac:picMk id="13" creationId="{FE6BA9E6-1D9E-4D30-B528-D49FA1342E4E}"/>
          </ac:picMkLst>
        </pc:picChg>
      </pc:sldChg>
      <pc:sldChg chg="addSp delSp modSp new mod setBg">
        <pc:chgData name="GANGADEVI SNSACD" userId="c8c5e39d-345c-431e-b8e2-3bad97e177e4" providerId="ADAL" clId="{0D5F8478-8FFB-0949-8449-31979C1976DA}" dt="2021-08-31T14:10:13.530" v="3612" actId="20577"/>
        <pc:sldMkLst>
          <pc:docMk/>
          <pc:sldMk cId="2752121010" sldId="269"/>
        </pc:sldMkLst>
        <pc:spChg chg="mod">
          <ac:chgData name="GANGADEVI SNSACD" userId="c8c5e39d-345c-431e-b8e2-3bad97e177e4" providerId="ADAL" clId="{0D5F8478-8FFB-0949-8449-31979C1976DA}" dt="2021-08-31T14:10:13.530" v="3612" actId="20577"/>
          <ac:spMkLst>
            <pc:docMk/>
            <pc:sldMk cId="2752121010" sldId="269"/>
            <ac:spMk id="2" creationId="{AB09468C-4785-DC4C-B22D-F4FBD940A115}"/>
          </ac:spMkLst>
        </pc:spChg>
        <pc:spChg chg="mod">
          <ac:chgData name="GANGADEVI SNSACD" userId="c8c5e39d-345c-431e-b8e2-3bad97e177e4" providerId="ADAL" clId="{0D5F8478-8FFB-0949-8449-31979C1976DA}" dt="2021-08-31T14:01:56.822" v="3383" actId="26606"/>
          <ac:spMkLst>
            <pc:docMk/>
            <pc:sldMk cId="2752121010" sldId="269"/>
            <ac:spMk id="3" creationId="{AB9A23BD-F284-8E40-852A-8C64B8DAB1B6}"/>
          </ac:spMkLst>
        </pc:spChg>
        <pc:spChg chg="add del">
          <ac:chgData name="GANGADEVI SNSACD" userId="c8c5e39d-345c-431e-b8e2-3bad97e177e4" providerId="ADAL" clId="{0D5F8478-8FFB-0949-8449-31979C1976DA}" dt="2021-08-31T14:01:56.822" v="3383" actId="26606"/>
          <ac:spMkLst>
            <pc:docMk/>
            <pc:sldMk cId="2752121010" sldId="269"/>
            <ac:spMk id="11" creationId="{C2E4E997-8672-4FFD-B8EC-9932A8E4714B}"/>
          </ac:spMkLst>
        </pc:spChg>
        <pc:grpChg chg="add del">
          <ac:chgData name="GANGADEVI SNSACD" userId="c8c5e39d-345c-431e-b8e2-3bad97e177e4" providerId="ADAL" clId="{0D5F8478-8FFB-0949-8449-31979C1976DA}" dt="2021-08-31T14:01:56.822" v="3383" actId="26606"/>
          <ac:grpSpMkLst>
            <pc:docMk/>
            <pc:sldMk cId="2752121010" sldId="269"/>
            <ac:grpSpMk id="15" creationId="{453E4DEE-E996-40F8-8635-0FF43D7348F9}"/>
          </ac:grpSpMkLst>
        </pc:grpChg>
        <pc:picChg chg="add mod">
          <ac:chgData name="GANGADEVI SNSACD" userId="c8c5e39d-345c-431e-b8e2-3bad97e177e4" providerId="ADAL" clId="{0D5F8478-8FFB-0949-8449-31979C1976DA}" dt="2021-08-31T14:01:56.822" v="3383" actId="26606"/>
          <ac:picMkLst>
            <pc:docMk/>
            <pc:sldMk cId="2752121010" sldId="269"/>
            <ac:picMk id="6" creationId="{32189F45-0AAF-1F4B-926E-332F0625EC73}"/>
          </ac:picMkLst>
        </pc:picChg>
        <pc:picChg chg="add mod">
          <ac:chgData name="GANGADEVI SNSACD" userId="c8c5e39d-345c-431e-b8e2-3bad97e177e4" providerId="ADAL" clId="{0D5F8478-8FFB-0949-8449-31979C1976DA}" dt="2021-08-31T14:01:56.822" v="3383" actId="26606"/>
          <ac:picMkLst>
            <pc:docMk/>
            <pc:sldMk cId="2752121010" sldId="269"/>
            <ac:picMk id="8" creationId="{B823416B-175C-E143-8C92-17E0B22EE902}"/>
          </ac:picMkLst>
        </pc:picChg>
        <pc:picChg chg="add del">
          <ac:chgData name="GANGADEVI SNSACD" userId="c8c5e39d-345c-431e-b8e2-3bad97e177e4" providerId="ADAL" clId="{0D5F8478-8FFB-0949-8449-31979C1976DA}" dt="2021-08-31T14:01:56.822" v="3383" actId="26606"/>
          <ac:picMkLst>
            <pc:docMk/>
            <pc:sldMk cId="2752121010" sldId="269"/>
            <ac:picMk id="13" creationId="{FE6BA9E6-1D9E-4D30-B528-D49FA1342E4E}"/>
          </ac:picMkLst>
        </pc:picChg>
      </pc:sldChg>
      <pc:sldChg chg="addSp delSp modSp new mod setBg">
        <pc:chgData name="GANGADEVI SNSACD" userId="c8c5e39d-345c-431e-b8e2-3bad97e177e4" providerId="ADAL" clId="{0D5F8478-8FFB-0949-8449-31979C1976DA}" dt="2021-08-31T14:09:58.225" v="3597" actId="20577"/>
        <pc:sldMkLst>
          <pc:docMk/>
          <pc:sldMk cId="3520580008" sldId="270"/>
        </pc:sldMkLst>
        <pc:spChg chg="mod">
          <ac:chgData name="GANGADEVI SNSACD" userId="c8c5e39d-345c-431e-b8e2-3bad97e177e4" providerId="ADAL" clId="{0D5F8478-8FFB-0949-8449-31979C1976DA}" dt="2021-08-31T14:09:58.225" v="3597" actId="20577"/>
          <ac:spMkLst>
            <pc:docMk/>
            <pc:sldMk cId="3520580008" sldId="270"/>
            <ac:spMk id="2" creationId="{9A899D28-7AF9-4044-A85F-B24F77DEB7A1}"/>
          </ac:spMkLst>
        </pc:spChg>
        <pc:spChg chg="del">
          <ac:chgData name="GANGADEVI SNSACD" userId="c8c5e39d-345c-431e-b8e2-3bad97e177e4" providerId="ADAL" clId="{0D5F8478-8FFB-0949-8449-31979C1976DA}" dt="2021-08-31T14:03:49.514" v="3385" actId="22"/>
          <ac:spMkLst>
            <pc:docMk/>
            <pc:sldMk cId="3520580008" sldId="270"/>
            <ac:spMk id="3" creationId="{0F8FB7F8-1B4A-FE41-9EBC-48E7F2BC43D4}"/>
          </ac:spMkLst>
        </pc:spChg>
        <pc:spChg chg="add del">
          <ac:chgData name="GANGADEVI SNSACD" userId="c8c5e39d-345c-431e-b8e2-3bad97e177e4" providerId="ADAL" clId="{0D5F8478-8FFB-0949-8449-31979C1976DA}" dt="2021-08-31T14:06:11.619" v="3387" actId="22"/>
          <ac:spMkLst>
            <pc:docMk/>
            <pc:sldMk cId="3520580008" sldId="270"/>
            <ac:spMk id="10" creationId="{59F1076E-5155-4253-888C-6871C821EB57}"/>
          </ac:spMkLst>
        </pc:spChg>
        <pc:spChg chg="add del">
          <ac:chgData name="GANGADEVI SNSACD" userId="c8c5e39d-345c-431e-b8e2-3bad97e177e4" providerId="ADAL" clId="{0D5F8478-8FFB-0949-8449-31979C1976DA}" dt="2021-08-31T14:06:15.007" v="3388" actId="26606"/>
          <ac:spMkLst>
            <pc:docMk/>
            <pc:sldMk cId="3520580008" sldId="270"/>
            <ac:spMk id="13" creationId="{C2E4E997-8672-4FFD-B8EC-9932A8E4714B}"/>
          </ac:spMkLst>
        </pc:spChg>
        <pc:spChg chg="add mod">
          <ac:chgData name="GANGADEVI SNSACD" userId="c8c5e39d-345c-431e-b8e2-3bad97e177e4" providerId="ADAL" clId="{0D5F8478-8FFB-0949-8449-31979C1976DA}" dt="2021-08-31T14:09:44.063" v="3580" actId="20577"/>
          <ac:spMkLst>
            <pc:docMk/>
            <pc:sldMk cId="3520580008" sldId="270"/>
            <ac:spMk id="48" creationId="{8287102F-ADCF-4669-BBFC-60727A0D2A99}"/>
          </ac:spMkLst>
        </pc:spChg>
        <pc:grpChg chg="add del">
          <ac:chgData name="GANGADEVI SNSACD" userId="c8c5e39d-345c-431e-b8e2-3bad97e177e4" providerId="ADAL" clId="{0D5F8478-8FFB-0949-8449-31979C1976DA}" dt="2021-08-31T14:06:15.007" v="3388" actId="26606"/>
          <ac:grpSpMkLst>
            <pc:docMk/>
            <pc:sldMk cId="3520580008" sldId="270"/>
            <ac:grpSpMk id="17" creationId="{453E4DEE-E996-40F8-8635-0FF43D7348F9}"/>
          </ac:grpSpMkLst>
        </pc:grpChg>
        <pc:picChg chg="add mod ord">
          <ac:chgData name="GANGADEVI SNSACD" userId="c8c5e39d-345c-431e-b8e2-3bad97e177e4" providerId="ADAL" clId="{0D5F8478-8FFB-0949-8449-31979C1976DA}" dt="2021-08-31T14:06:15.007" v="3388" actId="26606"/>
          <ac:picMkLst>
            <pc:docMk/>
            <pc:sldMk cId="3520580008" sldId="270"/>
            <ac:picMk id="6" creationId="{A529F1F7-48CA-B946-ADB5-137CE5F2857B}"/>
          </ac:picMkLst>
        </pc:picChg>
        <pc:picChg chg="add mod">
          <ac:chgData name="GANGADEVI SNSACD" userId="c8c5e39d-345c-431e-b8e2-3bad97e177e4" providerId="ADAL" clId="{0D5F8478-8FFB-0949-8449-31979C1976DA}" dt="2021-08-31T14:06:15.007" v="3388" actId="26606"/>
          <ac:picMkLst>
            <pc:docMk/>
            <pc:sldMk cId="3520580008" sldId="270"/>
            <ac:picMk id="8" creationId="{B1114C54-7966-C941-ABAD-697694ACC471}"/>
          </ac:picMkLst>
        </pc:picChg>
        <pc:picChg chg="add del">
          <ac:chgData name="GANGADEVI SNSACD" userId="c8c5e39d-345c-431e-b8e2-3bad97e177e4" providerId="ADAL" clId="{0D5F8478-8FFB-0949-8449-31979C1976DA}" dt="2021-08-31T14:06:15.007" v="3388" actId="26606"/>
          <ac:picMkLst>
            <pc:docMk/>
            <pc:sldMk cId="3520580008" sldId="270"/>
            <ac:picMk id="15" creationId="{FE6BA9E6-1D9E-4D30-B528-D49FA1342E4E}"/>
          </ac:picMkLst>
        </pc:picChg>
      </pc:sldChg>
      <pc:sldChg chg="addSp delSp modSp new mod setBg">
        <pc:chgData name="GANGADEVI SNSACD" userId="c8c5e39d-345c-431e-b8e2-3bad97e177e4" providerId="ADAL" clId="{0D5F8478-8FFB-0949-8449-31979C1976DA}" dt="2021-08-31T14:18:10.347" v="3897" actId="20577"/>
        <pc:sldMkLst>
          <pc:docMk/>
          <pc:sldMk cId="1846258525" sldId="271"/>
        </pc:sldMkLst>
        <pc:spChg chg="mod">
          <ac:chgData name="GANGADEVI SNSACD" userId="c8c5e39d-345c-431e-b8e2-3bad97e177e4" providerId="ADAL" clId="{0D5F8478-8FFB-0949-8449-31979C1976DA}" dt="2021-08-31T14:17:15.085" v="3812" actId="26606"/>
          <ac:spMkLst>
            <pc:docMk/>
            <pc:sldMk cId="1846258525" sldId="271"/>
            <ac:spMk id="2" creationId="{ED57A380-B49C-4D49-94ED-ED910D3010C9}"/>
          </ac:spMkLst>
        </pc:spChg>
        <pc:spChg chg="mod">
          <ac:chgData name="GANGADEVI SNSACD" userId="c8c5e39d-345c-431e-b8e2-3bad97e177e4" providerId="ADAL" clId="{0D5F8478-8FFB-0949-8449-31979C1976DA}" dt="2021-08-31T14:18:10.347" v="3897" actId="20577"/>
          <ac:spMkLst>
            <pc:docMk/>
            <pc:sldMk cId="1846258525" sldId="271"/>
            <ac:spMk id="3" creationId="{86862FF6-3314-0144-B1F0-EBA2E6D95F02}"/>
          </ac:spMkLst>
        </pc:spChg>
        <pc:spChg chg="add del">
          <ac:chgData name="GANGADEVI SNSACD" userId="c8c5e39d-345c-431e-b8e2-3bad97e177e4" providerId="ADAL" clId="{0D5F8478-8FFB-0949-8449-31979C1976DA}" dt="2021-08-31T14:17:15.085" v="3812" actId="26606"/>
          <ac:spMkLst>
            <pc:docMk/>
            <pc:sldMk cId="1846258525" sldId="271"/>
            <ac:spMk id="11" creationId="{C2E4E997-8672-4FFD-B8EC-9932A8E4714B}"/>
          </ac:spMkLst>
        </pc:spChg>
        <pc:grpChg chg="add del">
          <ac:chgData name="GANGADEVI SNSACD" userId="c8c5e39d-345c-431e-b8e2-3bad97e177e4" providerId="ADAL" clId="{0D5F8478-8FFB-0949-8449-31979C1976DA}" dt="2021-08-31T14:17:15.085" v="3812" actId="26606"/>
          <ac:grpSpMkLst>
            <pc:docMk/>
            <pc:sldMk cId="1846258525" sldId="271"/>
            <ac:grpSpMk id="15" creationId="{453E4DEE-E996-40F8-8635-0FF43D7348F9}"/>
          </ac:grpSpMkLst>
        </pc:grpChg>
        <pc:picChg chg="add mod">
          <ac:chgData name="GANGADEVI SNSACD" userId="c8c5e39d-345c-431e-b8e2-3bad97e177e4" providerId="ADAL" clId="{0D5F8478-8FFB-0949-8449-31979C1976DA}" dt="2021-08-31T14:17:15.085" v="3812" actId="26606"/>
          <ac:picMkLst>
            <pc:docMk/>
            <pc:sldMk cId="1846258525" sldId="271"/>
            <ac:picMk id="6" creationId="{F88F91CF-8EC6-6647-BA9E-5E716EB671E6}"/>
          </ac:picMkLst>
        </pc:picChg>
        <pc:picChg chg="add mod">
          <ac:chgData name="GANGADEVI SNSACD" userId="c8c5e39d-345c-431e-b8e2-3bad97e177e4" providerId="ADAL" clId="{0D5F8478-8FFB-0949-8449-31979C1976DA}" dt="2021-08-31T14:17:15.085" v="3812" actId="26606"/>
          <ac:picMkLst>
            <pc:docMk/>
            <pc:sldMk cId="1846258525" sldId="271"/>
            <ac:picMk id="8" creationId="{73EABB81-A63A-434C-B5F5-065312F1B82B}"/>
          </ac:picMkLst>
        </pc:picChg>
        <pc:picChg chg="add del">
          <ac:chgData name="GANGADEVI SNSACD" userId="c8c5e39d-345c-431e-b8e2-3bad97e177e4" providerId="ADAL" clId="{0D5F8478-8FFB-0949-8449-31979C1976DA}" dt="2021-08-31T14:17:15.085" v="3812" actId="26606"/>
          <ac:picMkLst>
            <pc:docMk/>
            <pc:sldMk cId="1846258525" sldId="271"/>
            <ac:picMk id="13" creationId="{FE6BA9E6-1D9E-4D30-B528-D49FA1342E4E}"/>
          </ac:picMkLst>
        </pc:picChg>
      </pc:sldChg>
      <pc:sldChg chg="addSp delSp modSp new">
        <pc:chgData name="GANGADEVI SNSACD" userId="c8c5e39d-345c-431e-b8e2-3bad97e177e4" providerId="ADAL" clId="{0D5F8478-8FFB-0949-8449-31979C1976DA}" dt="2021-08-31T14:20:55.775" v="3931" actId="14100"/>
        <pc:sldMkLst>
          <pc:docMk/>
          <pc:sldMk cId="2864811024" sldId="272"/>
        </pc:sldMkLst>
        <pc:spChg chg="mod">
          <ac:chgData name="GANGADEVI SNSACD" userId="c8c5e39d-345c-431e-b8e2-3bad97e177e4" providerId="ADAL" clId="{0D5F8478-8FFB-0949-8449-31979C1976DA}" dt="2021-08-31T14:18:42.956" v="3926" actId="14100"/>
          <ac:spMkLst>
            <pc:docMk/>
            <pc:sldMk cId="2864811024" sldId="272"/>
            <ac:spMk id="2" creationId="{4E081688-D35E-5946-AC53-2FD21110F6FF}"/>
          </ac:spMkLst>
        </pc:spChg>
        <pc:spChg chg="del mod">
          <ac:chgData name="GANGADEVI SNSACD" userId="c8c5e39d-345c-431e-b8e2-3bad97e177e4" providerId="ADAL" clId="{0D5F8478-8FFB-0949-8449-31979C1976DA}" dt="2021-08-31T14:20:28.224" v="3928" actId="22"/>
          <ac:spMkLst>
            <pc:docMk/>
            <pc:sldMk cId="2864811024" sldId="272"/>
            <ac:spMk id="3" creationId="{DB5C4F55-7FE3-5149-A5CA-93455C852E31}"/>
          </ac:spMkLst>
        </pc:spChg>
        <pc:picChg chg="add mod">
          <ac:chgData name="GANGADEVI SNSACD" userId="c8c5e39d-345c-431e-b8e2-3bad97e177e4" providerId="ADAL" clId="{0D5F8478-8FFB-0949-8449-31979C1976DA}" dt="2021-08-31T14:20:55.775" v="3931" actId="14100"/>
          <ac:picMkLst>
            <pc:docMk/>
            <pc:sldMk cId="2864811024" sldId="272"/>
            <ac:picMk id="6" creationId="{627FBD5A-29A9-F44D-BD26-E65727DD8FC0}"/>
          </ac:picMkLst>
        </pc:picChg>
      </pc:sldChg>
      <pc:sldChg chg="modSp new">
        <pc:chgData name="GANGADEVI SNSACD" userId="c8c5e39d-345c-431e-b8e2-3bad97e177e4" providerId="ADAL" clId="{0D5F8478-8FFB-0949-8449-31979C1976DA}" dt="2021-08-31T14:35:52.485" v="4072" actId="20577"/>
        <pc:sldMkLst>
          <pc:docMk/>
          <pc:sldMk cId="1216299072" sldId="273"/>
        </pc:sldMkLst>
        <pc:spChg chg="mod">
          <ac:chgData name="GANGADEVI SNSACD" userId="c8c5e39d-345c-431e-b8e2-3bad97e177e4" providerId="ADAL" clId="{0D5F8478-8FFB-0949-8449-31979C1976DA}" dt="2021-08-31T14:23:47.490" v="3953" actId="20577"/>
          <ac:spMkLst>
            <pc:docMk/>
            <pc:sldMk cId="1216299072" sldId="273"/>
            <ac:spMk id="2" creationId="{9B5DD597-4D03-9842-9936-5870AD0C6697}"/>
          </ac:spMkLst>
        </pc:spChg>
        <pc:spChg chg="mod">
          <ac:chgData name="GANGADEVI SNSACD" userId="c8c5e39d-345c-431e-b8e2-3bad97e177e4" providerId="ADAL" clId="{0D5F8478-8FFB-0949-8449-31979C1976DA}" dt="2021-08-31T14:35:52.485" v="4072" actId="20577"/>
          <ac:spMkLst>
            <pc:docMk/>
            <pc:sldMk cId="1216299072" sldId="273"/>
            <ac:spMk id="3" creationId="{D6E5C89D-315D-0543-A1A6-972F17E28878}"/>
          </ac:spMkLst>
        </pc:spChg>
      </pc:sldChg>
      <pc:sldChg chg="new">
        <pc:chgData name="GANGADEVI SNSACD" userId="c8c5e39d-345c-431e-b8e2-3bad97e177e4" providerId="ADAL" clId="{0D5F8478-8FFB-0949-8449-31979C1976DA}" dt="2021-08-31T14:36:25.237" v="4073" actId="680"/>
        <pc:sldMkLst>
          <pc:docMk/>
          <pc:sldMk cId="3740966740" sldId="274"/>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GB"/>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9/1/2022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GB"/>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GB"/>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GB"/>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GB"/>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9/1/2022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youtu.be/zAFnTF8FwF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706AE2E-B17B-43A3-84F8-9C0FE9466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2003"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EFFB8CF-3E94-42D7-849C-841E7744B2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bg2"/>
              </a:gs>
              <a:gs pos="100000">
                <a:schemeClr val="tx2">
                  <a:lumMod val="60000"/>
                  <a:lumOff val="40000"/>
                </a:schemeClr>
              </a:gs>
            </a:gsLst>
            <a:lin ang="5400000" scaled="0"/>
            <a:tileRect/>
          </a:gradFill>
        </p:grpSpPr>
        <p:sp>
          <p:nvSpPr>
            <p:cNvPr id="14" name="Rectangle 5">
              <a:extLst>
                <a:ext uri="{FF2B5EF4-FFF2-40B4-BE49-F238E27FC236}">
                  <a16:creationId xmlns:a16="http://schemas.microsoft.com/office/drawing/2014/main" id="{C274DE9A-4502-4454-911E-B7FE9ED6DE3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76AFCF59-7BED-416B-ACD9-EA099C9B29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7">
              <a:extLst>
                <a:ext uri="{FF2B5EF4-FFF2-40B4-BE49-F238E27FC236}">
                  <a16:creationId xmlns:a16="http://schemas.microsoft.com/office/drawing/2014/main" id="{8EEECEBC-B149-42E5-8164-EE5456F062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Rectangle 8">
              <a:extLst>
                <a:ext uri="{FF2B5EF4-FFF2-40B4-BE49-F238E27FC236}">
                  <a16:creationId xmlns:a16="http://schemas.microsoft.com/office/drawing/2014/main" id="{03B49256-D2D8-436B-8F29-0C7E53366F1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8" name="Freeform 9">
              <a:extLst>
                <a:ext uri="{FF2B5EF4-FFF2-40B4-BE49-F238E27FC236}">
                  <a16:creationId xmlns:a16="http://schemas.microsoft.com/office/drawing/2014/main" id="{4045E56F-B537-408E-B346-B9B15C39A5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0">
              <a:extLst>
                <a:ext uri="{FF2B5EF4-FFF2-40B4-BE49-F238E27FC236}">
                  <a16:creationId xmlns:a16="http://schemas.microsoft.com/office/drawing/2014/main" id="{904BDB2F-0893-4AD7-A871-C808C9651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1">
              <a:extLst>
                <a:ext uri="{FF2B5EF4-FFF2-40B4-BE49-F238E27FC236}">
                  <a16:creationId xmlns:a16="http://schemas.microsoft.com/office/drawing/2014/main" id="{512D8C6F-C154-4928-9891-DDCF50DA6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2">
              <a:extLst>
                <a:ext uri="{FF2B5EF4-FFF2-40B4-BE49-F238E27FC236}">
                  <a16:creationId xmlns:a16="http://schemas.microsoft.com/office/drawing/2014/main" id="{7E2BBA63-D694-4AD5-976F-4F1CDB204A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3">
              <a:extLst>
                <a:ext uri="{FF2B5EF4-FFF2-40B4-BE49-F238E27FC236}">
                  <a16:creationId xmlns:a16="http://schemas.microsoft.com/office/drawing/2014/main" id="{394F9847-4F95-42E8-AE7E-8DD8A0E27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4">
              <a:extLst>
                <a:ext uri="{FF2B5EF4-FFF2-40B4-BE49-F238E27FC236}">
                  <a16:creationId xmlns:a16="http://schemas.microsoft.com/office/drawing/2014/main" id="{48CE4CA3-085D-44AC-996B-9F347B7BC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5">
              <a:extLst>
                <a:ext uri="{FF2B5EF4-FFF2-40B4-BE49-F238E27FC236}">
                  <a16:creationId xmlns:a16="http://schemas.microsoft.com/office/drawing/2014/main" id="{0D7459AE-7E00-4707-B574-1D3636BB46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6">
              <a:extLst>
                <a:ext uri="{FF2B5EF4-FFF2-40B4-BE49-F238E27FC236}">
                  <a16:creationId xmlns:a16="http://schemas.microsoft.com/office/drawing/2014/main" id="{EF95E020-0C4A-4BD5-84BE-6DF8B8BCAB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7">
              <a:extLst>
                <a:ext uri="{FF2B5EF4-FFF2-40B4-BE49-F238E27FC236}">
                  <a16:creationId xmlns:a16="http://schemas.microsoft.com/office/drawing/2014/main" id="{18CC4862-B9BB-4E63-9630-AA5241E68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8">
              <a:extLst>
                <a:ext uri="{FF2B5EF4-FFF2-40B4-BE49-F238E27FC236}">
                  <a16:creationId xmlns:a16="http://schemas.microsoft.com/office/drawing/2014/main" id="{156A0508-DDAB-4BFB-824D-CA9D3D8333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9">
              <a:extLst>
                <a:ext uri="{FF2B5EF4-FFF2-40B4-BE49-F238E27FC236}">
                  <a16:creationId xmlns:a16="http://schemas.microsoft.com/office/drawing/2014/main" id="{E3B0103B-60DE-4385-B84E-53694FB9A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0">
              <a:extLst>
                <a:ext uri="{FF2B5EF4-FFF2-40B4-BE49-F238E27FC236}">
                  <a16:creationId xmlns:a16="http://schemas.microsoft.com/office/drawing/2014/main" id="{C8C1C0D4-C36E-4251-A97F-436AFA37974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1">
              <a:extLst>
                <a:ext uri="{FF2B5EF4-FFF2-40B4-BE49-F238E27FC236}">
                  <a16:creationId xmlns:a16="http://schemas.microsoft.com/office/drawing/2014/main" id="{550D7341-7849-4B72-A2D7-68B7161D43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2">
              <a:extLst>
                <a:ext uri="{FF2B5EF4-FFF2-40B4-BE49-F238E27FC236}">
                  <a16:creationId xmlns:a16="http://schemas.microsoft.com/office/drawing/2014/main" id="{C9E742C7-3FF2-4931-B087-46AAA6C33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3">
              <a:extLst>
                <a:ext uri="{FF2B5EF4-FFF2-40B4-BE49-F238E27FC236}">
                  <a16:creationId xmlns:a16="http://schemas.microsoft.com/office/drawing/2014/main" id="{424AF1DB-9264-4B94-9F0D-EF37F12D470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4">
              <a:extLst>
                <a:ext uri="{FF2B5EF4-FFF2-40B4-BE49-F238E27FC236}">
                  <a16:creationId xmlns:a16="http://schemas.microsoft.com/office/drawing/2014/main" id="{766E43D2-CF93-4468-9B12-FFB234513D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5">
              <a:extLst>
                <a:ext uri="{FF2B5EF4-FFF2-40B4-BE49-F238E27FC236}">
                  <a16:creationId xmlns:a16="http://schemas.microsoft.com/office/drawing/2014/main" id="{AC24EC38-E0E5-4A4E-A64D-359DD4A55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6">
              <a:extLst>
                <a:ext uri="{FF2B5EF4-FFF2-40B4-BE49-F238E27FC236}">
                  <a16:creationId xmlns:a16="http://schemas.microsoft.com/office/drawing/2014/main" id="{338D8FE1-6073-44CF-857C-9273A16075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7">
              <a:extLst>
                <a:ext uri="{FF2B5EF4-FFF2-40B4-BE49-F238E27FC236}">
                  <a16:creationId xmlns:a16="http://schemas.microsoft.com/office/drawing/2014/main" id="{39BAF819-1ABF-4754-B2E6-8C023A3B9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8">
              <a:extLst>
                <a:ext uri="{FF2B5EF4-FFF2-40B4-BE49-F238E27FC236}">
                  <a16:creationId xmlns:a16="http://schemas.microsoft.com/office/drawing/2014/main" id="{2B5FE77A-C8CA-4E0E-BA89-53BA982E6A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9">
              <a:extLst>
                <a:ext uri="{FF2B5EF4-FFF2-40B4-BE49-F238E27FC236}">
                  <a16:creationId xmlns:a16="http://schemas.microsoft.com/office/drawing/2014/main" id="{264169FF-BB01-4F56-812A-738BE4AAC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0">
              <a:extLst>
                <a:ext uri="{FF2B5EF4-FFF2-40B4-BE49-F238E27FC236}">
                  <a16:creationId xmlns:a16="http://schemas.microsoft.com/office/drawing/2014/main" id="{831BA8DD-49DA-443B-AD7A-1680CD2875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31">
              <a:extLst>
                <a:ext uri="{FF2B5EF4-FFF2-40B4-BE49-F238E27FC236}">
                  <a16:creationId xmlns:a16="http://schemas.microsoft.com/office/drawing/2014/main" id="{15B5FD47-B408-4DD0-BA9C-76C3F6814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2">
              <a:extLst>
                <a:ext uri="{FF2B5EF4-FFF2-40B4-BE49-F238E27FC236}">
                  <a16:creationId xmlns:a16="http://schemas.microsoft.com/office/drawing/2014/main" id="{2432FB6B-FBB2-438F-A3BC-0392CA9448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Rectangle 33">
              <a:extLst>
                <a:ext uri="{FF2B5EF4-FFF2-40B4-BE49-F238E27FC236}">
                  <a16:creationId xmlns:a16="http://schemas.microsoft.com/office/drawing/2014/main" id="{A9E1CA69-4810-4E1D-A227-EA4EF0151FF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3" name="Freeform 34">
              <a:extLst>
                <a:ext uri="{FF2B5EF4-FFF2-40B4-BE49-F238E27FC236}">
                  <a16:creationId xmlns:a16="http://schemas.microsoft.com/office/drawing/2014/main" id="{978653C5-EFDF-4617-9A6A-E810A9C22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5">
              <a:extLst>
                <a:ext uri="{FF2B5EF4-FFF2-40B4-BE49-F238E27FC236}">
                  <a16:creationId xmlns:a16="http://schemas.microsoft.com/office/drawing/2014/main" id="{F1B9F231-1E6A-4122-81B0-043E2A5F5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6">
              <a:extLst>
                <a:ext uri="{FF2B5EF4-FFF2-40B4-BE49-F238E27FC236}">
                  <a16:creationId xmlns:a16="http://schemas.microsoft.com/office/drawing/2014/main" id="{DF2B6BD0-0057-43BC-8681-9FAC9FC53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7">
              <a:extLst>
                <a:ext uri="{FF2B5EF4-FFF2-40B4-BE49-F238E27FC236}">
                  <a16:creationId xmlns:a16="http://schemas.microsoft.com/office/drawing/2014/main" id="{6D7D7117-2276-4EB9-882B-A44A2DB066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8">
              <a:extLst>
                <a:ext uri="{FF2B5EF4-FFF2-40B4-BE49-F238E27FC236}">
                  <a16:creationId xmlns:a16="http://schemas.microsoft.com/office/drawing/2014/main" id="{98AD68EB-6444-4B28-8F06-C0B6111ACF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9">
              <a:extLst>
                <a:ext uri="{FF2B5EF4-FFF2-40B4-BE49-F238E27FC236}">
                  <a16:creationId xmlns:a16="http://schemas.microsoft.com/office/drawing/2014/main" id="{438FA125-C459-48A2-913F-F5D04E160E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40">
              <a:extLst>
                <a:ext uri="{FF2B5EF4-FFF2-40B4-BE49-F238E27FC236}">
                  <a16:creationId xmlns:a16="http://schemas.microsoft.com/office/drawing/2014/main" id="{18E796D1-6480-436F-947D-550CCE516E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1">
              <a:extLst>
                <a:ext uri="{FF2B5EF4-FFF2-40B4-BE49-F238E27FC236}">
                  <a16:creationId xmlns:a16="http://schemas.microsoft.com/office/drawing/2014/main" id="{4549B300-4F89-4E35-B5E7-53E3C6A54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42">
              <a:extLst>
                <a:ext uri="{FF2B5EF4-FFF2-40B4-BE49-F238E27FC236}">
                  <a16:creationId xmlns:a16="http://schemas.microsoft.com/office/drawing/2014/main" id="{D8DA6C40-62DD-4FB3-8D06-5A599E3823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2" name="Freeform 43">
              <a:extLst>
                <a:ext uri="{FF2B5EF4-FFF2-40B4-BE49-F238E27FC236}">
                  <a16:creationId xmlns:a16="http://schemas.microsoft.com/office/drawing/2014/main" id="{28EE2B35-9D3D-4925-8DA9-9DF0E40BC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Freeform 44">
              <a:extLst>
                <a:ext uri="{FF2B5EF4-FFF2-40B4-BE49-F238E27FC236}">
                  <a16:creationId xmlns:a16="http://schemas.microsoft.com/office/drawing/2014/main" id="{9DB82611-4043-4758-81EC-2239619803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4" name="Rectangle 45">
              <a:extLst>
                <a:ext uri="{FF2B5EF4-FFF2-40B4-BE49-F238E27FC236}">
                  <a16:creationId xmlns:a16="http://schemas.microsoft.com/office/drawing/2014/main" id="{A8210AB3-0776-4F74-9227-5E448D1AFA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5" name="Freeform 46">
              <a:extLst>
                <a:ext uri="{FF2B5EF4-FFF2-40B4-BE49-F238E27FC236}">
                  <a16:creationId xmlns:a16="http://schemas.microsoft.com/office/drawing/2014/main" id="{002C10AB-E300-481E-AFA5-410481B16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6" name="Freeform 47">
              <a:extLst>
                <a:ext uri="{FF2B5EF4-FFF2-40B4-BE49-F238E27FC236}">
                  <a16:creationId xmlns:a16="http://schemas.microsoft.com/office/drawing/2014/main" id="{11F47C5E-0453-4EF5-B969-A8263DC6AF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Freeform 48">
              <a:extLst>
                <a:ext uri="{FF2B5EF4-FFF2-40B4-BE49-F238E27FC236}">
                  <a16:creationId xmlns:a16="http://schemas.microsoft.com/office/drawing/2014/main" id="{D0CFDC87-55E8-40E1-BD98-4E1EA2C095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Freeform 49">
              <a:extLst>
                <a:ext uri="{FF2B5EF4-FFF2-40B4-BE49-F238E27FC236}">
                  <a16:creationId xmlns:a16="http://schemas.microsoft.com/office/drawing/2014/main" id="{C1151505-8A7F-41D8-AE03-AD172E38C0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50">
              <a:extLst>
                <a:ext uri="{FF2B5EF4-FFF2-40B4-BE49-F238E27FC236}">
                  <a16:creationId xmlns:a16="http://schemas.microsoft.com/office/drawing/2014/main" id="{918DAD20-1F9F-41A7-B9D0-EE92F9B32D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51">
              <a:extLst>
                <a:ext uri="{FF2B5EF4-FFF2-40B4-BE49-F238E27FC236}">
                  <a16:creationId xmlns:a16="http://schemas.microsoft.com/office/drawing/2014/main" id="{D303B51B-ADCC-43C9-AE4F-0168CFA63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52">
              <a:extLst>
                <a:ext uri="{FF2B5EF4-FFF2-40B4-BE49-F238E27FC236}">
                  <a16:creationId xmlns:a16="http://schemas.microsoft.com/office/drawing/2014/main" id="{5621B409-0B0A-4827-81F9-684C335EE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53">
              <a:extLst>
                <a:ext uri="{FF2B5EF4-FFF2-40B4-BE49-F238E27FC236}">
                  <a16:creationId xmlns:a16="http://schemas.microsoft.com/office/drawing/2014/main" id="{FCA6910E-A4EC-464B-B285-5F1E40AEFF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54">
              <a:extLst>
                <a:ext uri="{FF2B5EF4-FFF2-40B4-BE49-F238E27FC236}">
                  <a16:creationId xmlns:a16="http://schemas.microsoft.com/office/drawing/2014/main" id="{7D0C75DF-4953-4E72-B34A-2F8BD05235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55">
              <a:extLst>
                <a:ext uri="{FF2B5EF4-FFF2-40B4-BE49-F238E27FC236}">
                  <a16:creationId xmlns:a16="http://schemas.microsoft.com/office/drawing/2014/main" id="{998A65EA-C434-41FF-B792-2BDC11501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56">
              <a:extLst>
                <a:ext uri="{FF2B5EF4-FFF2-40B4-BE49-F238E27FC236}">
                  <a16:creationId xmlns:a16="http://schemas.microsoft.com/office/drawing/2014/main" id="{3A6D2AE4-7ABD-4946-BE69-5FD3C1A1D6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57">
              <a:extLst>
                <a:ext uri="{FF2B5EF4-FFF2-40B4-BE49-F238E27FC236}">
                  <a16:creationId xmlns:a16="http://schemas.microsoft.com/office/drawing/2014/main" id="{833A81DC-8A3A-4141-A713-A2FE1C572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7" name="Freeform 58">
              <a:extLst>
                <a:ext uri="{FF2B5EF4-FFF2-40B4-BE49-F238E27FC236}">
                  <a16:creationId xmlns:a16="http://schemas.microsoft.com/office/drawing/2014/main" id="{47BB7FFD-57DB-41BD-8D42-9FB58174B1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69" name="Picture 2">
            <a:extLst>
              <a:ext uri="{FF2B5EF4-FFF2-40B4-BE49-F238E27FC236}">
                <a16:creationId xmlns:a16="http://schemas.microsoft.com/office/drawing/2014/main" id="{3631D3C9-4C1D-4B3A-A737-E6E7800424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3" y="-3747"/>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ED8E5A5-76B6-024C-B840-DEFC91FB03D1}"/>
              </a:ext>
            </a:extLst>
          </p:cNvPr>
          <p:cNvSpPr>
            <a:spLocks noGrp="1"/>
          </p:cNvSpPr>
          <p:nvPr>
            <p:ph type="ctrTitle"/>
          </p:nvPr>
        </p:nvSpPr>
        <p:spPr>
          <a:xfrm>
            <a:off x="8057397" y="1113282"/>
            <a:ext cx="3489569" cy="2396681"/>
          </a:xfrm>
        </p:spPr>
        <p:txBody>
          <a:bodyPr>
            <a:normAutofit/>
          </a:bodyPr>
          <a:lstStyle/>
          <a:p>
            <a:r>
              <a:rPr lang="en-IN" sz="3700">
                <a:solidFill>
                  <a:srgbClr val="FFFFFF"/>
                </a:solidFill>
              </a:rPr>
              <a:t>Plants Reproduction and</a:t>
            </a:r>
            <a:br>
              <a:rPr lang="en-IN" sz="3700">
                <a:solidFill>
                  <a:srgbClr val="FFFFFF"/>
                </a:solidFill>
              </a:rPr>
            </a:br>
            <a:r>
              <a:rPr lang="en-IN" sz="3700">
                <a:solidFill>
                  <a:srgbClr val="FFFFFF"/>
                </a:solidFill>
              </a:rPr>
              <a:t> Agriculture </a:t>
            </a:r>
            <a:endParaRPr lang="en-US" sz="3700">
              <a:solidFill>
                <a:srgbClr val="FFFFFF"/>
              </a:solidFill>
            </a:endParaRPr>
          </a:p>
        </p:txBody>
      </p:sp>
      <p:sp>
        <p:nvSpPr>
          <p:cNvPr id="3" name="Subtitle 2">
            <a:extLst>
              <a:ext uri="{FF2B5EF4-FFF2-40B4-BE49-F238E27FC236}">
                <a16:creationId xmlns:a16="http://schemas.microsoft.com/office/drawing/2014/main" id="{66B2379D-E64A-0E41-ABEF-FB1A649252D9}"/>
              </a:ext>
            </a:extLst>
          </p:cNvPr>
          <p:cNvSpPr>
            <a:spLocks noGrp="1"/>
          </p:cNvSpPr>
          <p:nvPr>
            <p:ph type="subTitle" idx="1"/>
          </p:nvPr>
        </p:nvSpPr>
        <p:spPr>
          <a:xfrm>
            <a:off x="8046666" y="3602038"/>
            <a:ext cx="3500301" cy="2052720"/>
          </a:xfrm>
        </p:spPr>
        <p:txBody>
          <a:bodyPr>
            <a:normAutofit/>
          </a:bodyPr>
          <a:lstStyle/>
          <a:p>
            <a:r>
              <a:rPr lang="en-IN" sz="1800">
                <a:solidFill>
                  <a:schemeClr val="bg2"/>
                </a:solidFill>
              </a:rPr>
              <a:t>Chapter 6</a:t>
            </a:r>
            <a:endParaRPr lang="en-US" sz="1800">
              <a:solidFill>
                <a:schemeClr val="bg2"/>
              </a:solidFill>
            </a:endParaRPr>
          </a:p>
        </p:txBody>
      </p:sp>
      <p:sp useBgFill="1">
        <p:nvSpPr>
          <p:cNvPr id="71" name="Round Diagonal Corner Rectangle 6">
            <a:extLst>
              <a:ext uri="{FF2B5EF4-FFF2-40B4-BE49-F238E27FC236}">
                <a16:creationId xmlns:a16="http://schemas.microsoft.com/office/drawing/2014/main" id="{5B986EF0-8540-483D-9DDE-1F168FAAC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E159936-E9DB-654F-A0C1-D4FEC9D2DE45}"/>
              </a:ext>
            </a:extLst>
          </p:cNvPr>
          <p:cNvPicPr>
            <a:picLocks noChangeAspect="1"/>
          </p:cNvPicPr>
          <p:nvPr/>
        </p:nvPicPr>
        <p:blipFill>
          <a:blip r:embed="rId3"/>
          <a:stretch>
            <a:fillRect/>
          </a:stretch>
        </p:blipFill>
        <p:spPr>
          <a:xfrm>
            <a:off x="1118988" y="1706147"/>
            <a:ext cx="6112382" cy="3438214"/>
          </a:xfrm>
          <a:prstGeom prst="rect">
            <a:avLst/>
          </a:prstGeom>
        </p:spPr>
      </p:pic>
    </p:spTree>
    <p:extLst>
      <p:ext uri="{BB962C8B-B14F-4D97-AF65-F5344CB8AC3E}">
        <p14:creationId xmlns:p14="http://schemas.microsoft.com/office/powerpoint/2010/main" val="142584045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7463E-4B30-9C4B-A691-EC09D407C9C3}"/>
              </a:ext>
            </a:extLst>
          </p:cNvPr>
          <p:cNvSpPr>
            <a:spLocks noGrp="1"/>
          </p:cNvSpPr>
          <p:nvPr>
            <p:ph type="title"/>
          </p:nvPr>
        </p:nvSpPr>
        <p:spPr>
          <a:xfrm>
            <a:off x="1141412" y="618518"/>
            <a:ext cx="5894387" cy="1478570"/>
          </a:xfrm>
        </p:spPr>
        <p:txBody>
          <a:bodyPr anchor="b">
            <a:normAutofit/>
          </a:bodyPr>
          <a:lstStyle/>
          <a:p>
            <a:r>
              <a:rPr lang="en-IN"/>
              <a:t>Dispersal by water</a:t>
            </a:r>
            <a:endParaRPr lang="en-US"/>
          </a:p>
        </p:txBody>
      </p:sp>
      <p:sp>
        <p:nvSpPr>
          <p:cNvPr id="3" name="Content Placeholder 2">
            <a:extLst>
              <a:ext uri="{FF2B5EF4-FFF2-40B4-BE49-F238E27FC236}">
                <a16:creationId xmlns:a16="http://schemas.microsoft.com/office/drawing/2014/main" id="{EBB9FA96-FD32-5540-AEF1-2295C875742E}"/>
              </a:ext>
            </a:extLst>
          </p:cNvPr>
          <p:cNvSpPr>
            <a:spLocks noGrp="1"/>
          </p:cNvSpPr>
          <p:nvPr>
            <p:ph idx="1"/>
          </p:nvPr>
        </p:nvSpPr>
        <p:spPr>
          <a:xfrm>
            <a:off x="1141412" y="2249487"/>
            <a:ext cx="5894388" cy="3541714"/>
          </a:xfrm>
        </p:spPr>
        <p:txBody>
          <a:bodyPr>
            <a:normAutofit/>
          </a:bodyPr>
          <a:lstStyle/>
          <a:p>
            <a:r>
              <a:rPr lang="en-IN" sz="2200"/>
              <a:t>Many plants grow near water bodies</a:t>
            </a:r>
          </a:p>
          <a:p>
            <a:r>
              <a:rPr lang="en-IN" sz="2200"/>
              <a:t>Seeds or fruit of coconut and lotus are usually carried away by the water to far off places.</a:t>
            </a:r>
          </a:p>
          <a:p>
            <a:r>
              <a:rPr lang="en-IN" sz="2200"/>
              <a:t>Coconut are hollow covered with rough hair this makes them light to float in water</a:t>
            </a:r>
          </a:p>
          <a:p>
            <a:r>
              <a:rPr lang="en-IN" sz="2200"/>
              <a:t>Lotus fruits has a spongy part which them to float</a:t>
            </a:r>
            <a:endParaRPr lang="en-US" sz="2200"/>
          </a:p>
        </p:txBody>
      </p:sp>
      <p:pic>
        <p:nvPicPr>
          <p:cNvPr id="6" name="Picture 5">
            <a:extLst>
              <a:ext uri="{FF2B5EF4-FFF2-40B4-BE49-F238E27FC236}">
                <a16:creationId xmlns:a16="http://schemas.microsoft.com/office/drawing/2014/main" id="{CFC13B6A-F77D-544F-A1F6-497642886730}"/>
              </a:ext>
            </a:extLst>
          </p:cNvPr>
          <p:cNvPicPr>
            <a:picLocks noChangeAspect="1"/>
          </p:cNvPicPr>
          <p:nvPr/>
        </p:nvPicPr>
        <p:blipFill rotWithShape="1">
          <a:blip r:embed="rId3"/>
          <a:srcRect t="21465" r="2" b="25809"/>
          <a:stretch/>
        </p:blipFill>
        <p:spPr>
          <a:xfrm>
            <a:off x="7619998" y="780235"/>
            <a:ext cx="3425199" cy="2337870"/>
          </a:xfrm>
          <a:custGeom>
            <a:avLst/>
            <a:gdLst/>
            <a:ahLst/>
            <a:cxnLst/>
            <a:rect l="l" t="t" r="r" b="b"/>
            <a:pathLst>
              <a:path w="3425199" h="2337870">
                <a:moveTo>
                  <a:pt x="166465" y="0"/>
                </a:moveTo>
                <a:lnTo>
                  <a:pt x="3425199" y="0"/>
                </a:lnTo>
                <a:lnTo>
                  <a:pt x="3425199" y="2337870"/>
                </a:lnTo>
                <a:lnTo>
                  <a:pt x="0" y="2337870"/>
                </a:lnTo>
                <a:lnTo>
                  <a:pt x="0" y="166465"/>
                </a:lnTo>
                <a:cubicBezTo>
                  <a:pt x="0" y="74529"/>
                  <a:pt x="74529" y="0"/>
                  <a:pt x="166465" y="0"/>
                </a:cubicBez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8" name="Picture 7">
            <a:extLst>
              <a:ext uri="{FF2B5EF4-FFF2-40B4-BE49-F238E27FC236}">
                <a16:creationId xmlns:a16="http://schemas.microsoft.com/office/drawing/2014/main" id="{9122FF10-4F1F-754B-97A0-47ADF88BDB65}"/>
              </a:ext>
            </a:extLst>
          </p:cNvPr>
          <p:cNvPicPr>
            <a:picLocks noChangeAspect="1"/>
          </p:cNvPicPr>
          <p:nvPr/>
        </p:nvPicPr>
        <p:blipFill rotWithShape="1">
          <a:blip r:embed="rId4"/>
          <a:srcRect t="17215" r="2" b="14812"/>
          <a:stretch/>
        </p:blipFill>
        <p:spPr>
          <a:xfrm>
            <a:off x="7619998" y="3282697"/>
            <a:ext cx="3425199" cy="2337870"/>
          </a:xfrm>
          <a:custGeom>
            <a:avLst/>
            <a:gdLst/>
            <a:ahLst/>
            <a:cxnLst/>
            <a:rect l="l" t="t" r="r" b="b"/>
            <a:pathLst>
              <a:path w="3425199" h="2337870">
                <a:moveTo>
                  <a:pt x="0" y="0"/>
                </a:moveTo>
                <a:lnTo>
                  <a:pt x="3425199" y="0"/>
                </a:lnTo>
                <a:lnTo>
                  <a:pt x="3425199" y="2171405"/>
                </a:lnTo>
                <a:cubicBezTo>
                  <a:pt x="3425199" y="2263341"/>
                  <a:pt x="3350670" y="2337870"/>
                  <a:pt x="3258734" y="2337870"/>
                </a:cubicBezTo>
                <a:lnTo>
                  <a:pt x="0" y="2337870"/>
                </a:ln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1428231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52A6-8DA0-7B49-A88E-61A3B5BEB517}"/>
              </a:ext>
            </a:extLst>
          </p:cNvPr>
          <p:cNvSpPr>
            <a:spLocks noGrp="1"/>
          </p:cNvSpPr>
          <p:nvPr>
            <p:ph type="title"/>
          </p:nvPr>
        </p:nvSpPr>
        <p:spPr>
          <a:xfrm>
            <a:off x="1141412" y="618518"/>
            <a:ext cx="5894387" cy="1478570"/>
          </a:xfrm>
        </p:spPr>
        <p:txBody>
          <a:bodyPr anchor="ctr">
            <a:normAutofit/>
          </a:bodyPr>
          <a:lstStyle/>
          <a:p>
            <a:r>
              <a:rPr lang="en-IN"/>
              <a:t>Dispersal by animals </a:t>
            </a:r>
            <a:endParaRPr lang="en-US"/>
          </a:p>
        </p:txBody>
      </p:sp>
      <p:sp>
        <p:nvSpPr>
          <p:cNvPr id="3" name="Content Placeholder 2">
            <a:extLst>
              <a:ext uri="{FF2B5EF4-FFF2-40B4-BE49-F238E27FC236}">
                <a16:creationId xmlns:a16="http://schemas.microsoft.com/office/drawing/2014/main" id="{AFF9A38E-2EB1-8148-910A-909728846F5E}"/>
              </a:ext>
            </a:extLst>
          </p:cNvPr>
          <p:cNvSpPr>
            <a:spLocks noGrp="1"/>
          </p:cNvSpPr>
          <p:nvPr>
            <p:ph idx="1"/>
          </p:nvPr>
        </p:nvSpPr>
        <p:spPr>
          <a:xfrm>
            <a:off x="1141412" y="2249487"/>
            <a:ext cx="5894388" cy="3541714"/>
          </a:xfrm>
        </p:spPr>
        <p:txBody>
          <a:bodyPr>
            <a:normAutofit/>
          </a:bodyPr>
          <a:lstStyle/>
          <a:p>
            <a:r>
              <a:rPr lang="en-IN"/>
              <a:t>Some seeds have hooks, spines or stiff hairs. </a:t>
            </a:r>
          </a:p>
          <a:p>
            <a:r>
              <a:rPr lang="en-IN"/>
              <a:t>The seeds will stick to the body of other animals, feathers of birds or our clothes</a:t>
            </a:r>
          </a:p>
          <a:p>
            <a:r>
              <a:rPr lang="en-IN"/>
              <a:t>Birds eat the fruit and the swollen seeds come out through the waste</a:t>
            </a:r>
          </a:p>
          <a:p>
            <a:r>
              <a:rPr lang="en-IN"/>
              <a:t>Even we disperse the seeds as we eat the fruits like the melons, oranges, papaya,etc</a:t>
            </a:r>
            <a:endParaRPr lang="en-US"/>
          </a:p>
        </p:txBody>
      </p:sp>
      <p:pic>
        <p:nvPicPr>
          <p:cNvPr id="6" name="Picture 5">
            <a:extLst>
              <a:ext uri="{FF2B5EF4-FFF2-40B4-BE49-F238E27FC236}">
                <a16:creationId xmlns:a16="http://schemas.microsoft.com/office/drawing/2014/main" id="{4DC4EBAE-405E-7642-8251-FF2FBBB33752}"/>
              </a:ext>
            </a:extLst>
          </p:cNvPr>
          <p:cNvPicPr>
            <a:picLocks noChangeAspect="1"/>
          </p:cNvPicPr>
          <p:nvPr/>
        </p:nvPicPr>
        <p:blipFill rotWithShape="1">
          <a:blip r:embed="rId3"/>
          <a:srcRect b="1437"/>
          <a:stretch/>
        </p:blipFill>
        <p:spPr>
          <a:xfrm>
            <a:off x="7619998" y="780235"/>
            <a:ext cx="3425199" cy="2337870"/>
          </a:xfrm>
          <a:custGeom>
            <a:avLst/>
            <a:gdLst/>
            <a:ahLst/>
            <a:cxnLst/>
            <a:rect l="l" t="t" r="r" b="b"/>
            <a:pathLst>
              <a:path w="3425199" h="2337870">
                <a:moveTo>
                  <a:pt x="166465" y="0"/>
                </a:moveTo>
                <a:lnTo>
                  <a:pt x="3425199" y="0"/>
                </a:lnTo>
                <a:lnTo>
                  <a:pt x="3425199" y="2337870"/>
                </a:lnTo>
                <a:lnTo>
                  <a:pt x="0" y="2337870"/>
                </a:lnTo>
                <a:lnTo>
                  <a:pt x="0" y="166465"/>
                </a:lnTo>
                <a:cubicBezTo>
                  <a:pt x="0" y="74529"/>
                  <a:pt x="74529" y="0"/>
                  <a:pt x="166465" y="0"/>
                </a:cubicBez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8" name="Picture 7">
            <a:extLst>
              <a:ext uri="{FF2B5EF4-FFF2-40B4-BE49-F238E27FC236}">
                <a16:creationId xmlns:a16="http://schemas.microsoft.com/office/drawing/2014/main" id="{F7F13970-387D-DB4E-B290-CAAD1FF70D89}"/>
              </a:ext>
            </a:extLst>
          </p:cNvPr>
          <p:cNvPicPr>
            <a:picLocks noChangeAspect="1"/>
          </p:cNvPicPr>
          <p:nvPr/>
        </p:nvPicPr>
        <p:blipFill rotWithShape="1">
          <a:blip r:embed="rId4"/>
          <a:srcRect l="11601" r="35864"/>
          <a:stretch/>
        </p:blipFill>
        <p:spPr>
          <a:xfrm>
            <a:off x="7619998" y="3282697"/>
            <a:ext cx="1632165" cy="2337870"/>
          </a:xfrm>
          <a:prstGeom prst="rect">
            <a:avLst/>
          </a:prstGeom>
          <a:ln w="19050" cap="sq">
            <a:solidFill>
              <a:schemeClr val="tx2">
                <a:lumMod val="60000"/>
                <a:lumOff val="40000"/>
                <a:alpha val="60000"/>
              </a:schemeClr>
            </a:solidFill>
            <a:miter lim="800000"/>
          </a:ln>
          <a:effectLst>
            <a:outerShdw blurRad="88900" dist="38100" dir="5400000" algn="tl" rotWithShape="0">
              <a:prstClr val="black">
                <a:alpha val="40000"/>
              </a:prstClr>
            </a:outerShdw>
          </a:effectLst>
        </p:spPr>
      </p:pic>
      <p:pic>
        <p:nvPicPr>
          <p:cNvPr id="10" name="Picture 9">
            <a:extLst>
              <a:ext uri="{FF2B5EF4-FFF2-40B4-BE49-F238E27FC236}">
                <a16:creationId xmlns:a16="http://schemas.microsoft.com/office/drawing/2014/main" id="{C11C16ED-262A-4A44-B3FE-63D2F60502D7}"/>
              </a:ext>
            </a:extLst>
          </p:cNvPr>
          <p:cNvPicPr>
            <a:picLocks noChangeAspect="1"/>
          </p:cNvPicPr>
          <p:nvPr/>
        </p:nvPicPr>
        <p:blipFill rotWithShape="1">
          <a:blip r:embed="rId5"/>
          <a:srcRect l="13206" r="31119" b="3"/>
          <a:stretch/>
        </p:blipFill>
        <p:spPr>
          <a:xfrm>
            <a:off x="9413030" y="3282697"/>
            <a:ext cx="1632167" cy="2337870"/>
          </a:xfrm>
          <a:custGeom>
            <a:avLst/>
            <a:gdLst/>
            <a:ahLst/>
            <a:cxnLst/>
            <a:rect l="l" t="t" r="r" b="b"/>
            <a:pathLst>
              <a:path w="3425199" h="2337870">
                <a:moveTo>
                  <a:pt x="0" y="0"/>
                </a:moveTo>
                <a:lnTo>
                  <a:pt x="3425199" y="0"/>
                </a:lnTo>
                <a:lnTo>
                  <a:pt x="3425199" y="2171405"/>
                </a:lnTo>
                <a:cubicBezTo>
                  <a:pt x="3425199" y="2263341"/>
                  <a:pt x="3350670" y="2337870"/>
                  <a:pt x="3258734" y="2337870"/>
                </a:cubicBezTo>
                <a:lnTo>
                  <a:pt x="0" y="2337870"/>
                </a:ln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2015536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2AD62-764D-B64A-8D5C-07C2D8D559FA}"/>
              </a:ext>
            </a:extLst>
          </p:cNvPr>
          <p:cNvSpPr>
            <a:spLocks noGrp="1"/>
          </p:cNvSpPr>
          <p:nvPr>
            <p:ph type="title"/>
          </p:nvPr>
        </p:nvSpPr>
        <p:spPr>
          <a:xfrm>
            <a:off x="1141412" y="618518"/>
            <a:ext cx="5894387" cy="1478570"/>
          </a:xfrm>
        </p:spPr>
        <p:txBody>
          <a:bodyPr anchor="b">
            <a:normAutofit/>
          </a:bodyPr>
          <a:lstStyle/>
          <a:p>
            <a:r>
              <a:rPr lang="en-IN"/>
              <a:t>Dispersal by explosion </a:t>
            </a:r>
            <a:endParaRPr lang="en-US"/>
          </a:p>
        </p:txBody>
      </p:sp>
      <p:sp>
        <p:nvSpPr>
          <p:cNvPr id="3" name="Content Placeholder 2">
            <a:extLst>
              <a:ext uri="{FF2B5EF4-FFF2-40B4-BE49-F238E27FC236}">
                <a16:creationId xmlns:a16="http://schemas.microsoft.com/office/drawing/2014/main" id="{6EB64381-1176-E24D-8D3E-1393B5C312C7}"/>
              </a:ext>
            </a:extLst>
          </p:cNvPr>
          <p:cNvSpPr>
            <a:spLocks noGrp="1"/>
          </p:cNvSpPr>
          <p:nvPr>
            <p:ph idx="1"/>
          </p:nvPr>
        </p:nvSpPr>
        <p:spPr>
          <a:xfrm>
            <a:off x="1141412" y="2249487"/>
            <a:ext cx="5894388" cy="3541714"/>
          </a:xfrm>
        </p:spPr>
        <p:txBody>
          <a:bodyPr>
            <a:normAutofit/>
          </a:bodyPr>
          <a:lstStyle/>
          <a:p>
            <a:r>
              <a:rPr lang="en-IN"/>
              <a:t>Fruits of some plants like the pea and balsam expose their seeds by explosion</a:t>
            </a:r>
          </a:p>
          <a:p>
            <a:r>
              <a:rPr lang="en-IN"/>
              <a:t>Thus their seeds are scattered far away from the mother plant</a:t>
            </a:r>
            <a:endParaRPr lang="en-US"/>
          </a:p>
        </p:txBody>
      </p:sp>
      <p:pic>
        <p:nvPicPr>
          <p:cNvPr id="6" name="Picture 5">
            <a:extLst>
              <a:ext uri="{FF2B5EF4-FFF2-40B4-BE49-F238E27FC236}">
                <a16:creationId xmlns:a16="http://schemas.microsoft.com/office/drawing/2014/main" id="{D07C500B-DF14-AD45-8C9F-DEE6AC034F65}"/>
              </a:ext>
            </a:extLst>
          </p:cNvPr>
          <p:cNvPicPr>
            <a:picLocks noChangeAspect="1"/>
          </p:cNvPicPr>
          <p:nvPr/>
        </p:nvPicPr>
        <p:blipFill rotWithShape="1">
          <a:blip r:embed="rId3"/>
          <a:srcRect l="4280" r="1" b="1"/>
          <a:stretch/>
        </p:blipFill>
        <p:spPr>
          <a:xfrm>
            <a:off x="7619998" y="780235"/>
            <a:ext cx="3425199" cy="2337870"/>
          </a:xfrm>
          <a:custGeom>
            <a:avLst/>
            <a:gdLst/>
            <a:ahLst/>
            <a:cxnLst/>
            <a:rect l="l" t="t" r="r" b="b"/>
            <a:pathLst>
              <a:path w="3425199" h="2337870">
                <a:moveTo>
                  <a:pt x="166465" y="0"/>
                </a:moveTo>
                <a:lnTo>
                  <a:pt x="3425199" y="0"/>
                </a:lnTo>
                <a:lnTo>
                  <a:pt x="3425199" y="2337870"/>
                </a:lnTo>
                <a:lnTo>
                  <a:pt x="0" y="2337870"/>
                </a:lnTo>
                <a:lnTo>
                  <a:pt x="0" y="166465"/>
                </a:lnTo>
                <a:cubicBezTo>
                  <a:pt x="0" y="74529"/>
                  <a:pt x="74529" y="0"/>
                  <a:pt x="166465" y="0"/>
                </a:cubicBez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12" name="Picture 11">
            <a:extLst>
              <a:ext uri="{FF2B5EF4-FFF2-40B4-BE49-F238E27FC236}">
                <a16:creationId xmlns:a16="http://schemas.microsoft.com/office/drawing/2014/main" id="{81ACD555-7CBA-1E49-A0AC-F77805311F29}"/>
              </a:ext>
            </a:extLst>
          </p:cNvPr>
          <p:cNvPicPr>
            <a:picLocks noChangeAspect="1"/>
          </p:cNvPicPr>
          <p:nvPr/>
        </p:nvPicPr>
        <p:blipFill rotWithShape="1">
          <a:blip r:embed="rId4"/>
          <a:srcRect t="10460" r="1" b="1584"/>
          <a:stretch/>
        </p:blipFill>
        <p:spPr>
          <a:xfrm>
            <a:off x="7619998" y="3282697"/>
            <a:ext cx="3425199" cy="2337870"/>
          </a:xfrm>
          <a:custGeom>
            <a:avLst/>
            <a:gdLst/>
            <a:ahLst/>
            <a:cxnLst/>
            <a:rect l="l" t="t" r="r" b="b"/>
            <a:pathLst>
              <a:path w="3425199" h="2337870">
                <a:moveTo>
                  <a:pt x="0" y="0"/>
                </a:moveTo>
                <a:lnTo>
                  <a:pt x="3425199" y="0"/>
                </a:lnTo>
                <a:lnTo>
                  <a:pt x="3425199" y="2171405"/>
                </a:lnTo>
                <a:cubicBezTo>
                  <a:pt x="3425199" y="2263341"/>
                  <a:pt x="3350670" y="2337870"/>
                  <a:pt x="3258734" y="2337870"/>
                </a:cubicBezTo>
                <a:lnTo>
                  <a:pt x="0" y="2337870"/>
                </a:ln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63561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97B0B-F0EB-284F-A1C4-CBF0BCE7403A}"/>
              </a:ext>
            </a:extLst>
          </p:cNvPr>
          <p:cNvSpPr>
            <a:spLocks noGrp="1"/>
          </p:cNvSpPr>
          <p:nvPr>
            <p:ph type="title"/>
          </p:nvPr>
        </p:nvSpPr>
        <p:spPr>
          <a:xfrm>
            <a:off x="1141412" y="618518"/>
            <a:ext cx="5894387" cy="1478570"/>
          </a:xfrm>
        </p:spPr>
        <p:txBody>
          <a:bodyPr anchor="b">
            <a:normAutofit/>
          </a:bodyPr>
          <a:lstStyle/>
          <a:p>
            <a:r>
              <a:rPr lang="en-IN" sz="3300"/>
              <a:t>Reproduction from different parts of the plant</a:t>
            </a:r>
            <a:endParaRPr lang="en-US" sz="3300"/>
          </a:p>
        </p:txBody>
      </p:sp>
      <p:sp>
        <p:nvSpPr>
          <p:cNvPr id="3" name="Content Placeholder 2">
            <a:extLst>
              <a:ext uri="{FF2B5EF4-FFF2-40B4-BE49-F238E27FC236}">
                <a16:creationId xmlns:a16="http://schemas.microsoft.com/office/drawing/2014/main" id="{4361D7B6-EABC-7D47-84DE-F868BD0B1D5F}"/>
              </a:ext>
            </a:extLst>
          </p:cNvPr>
          <p:cNvSpPr>
            <a:spLocks noGrp="1"/>
          </p:cNvSpPr>
          <p:nvPr>
            <p:ph idx="1"/>
          </p:nvPr>
        </p:nvSpPr>
        <p:spPr>
          <a:xfrm>
            <a:off x="1141412" y="2249487"/>
            <a:ext cx="5894388" cy="3541714"/>
          </a:xfrm>
        </p:spPr>
        <p:txBody>
          <a:bodyPr>
            <a:normAutofit/>
          </a:bodyPr>
          <a:lstStyle/>
          <a:p>
            <a:pPr>
              <a:lnSpc>
                <a:spcPct val="110000"/>
              </a:lnSpc>
            </a:pPr>
            <a:r>
              <a:rPr lang="en-IN" sz="2000" dirty="0"/>
              <a:t>Most of the plants reproduce by seeds but some plants reproduce by stem, leaves, roots, etc</a:t>
            </a:r>
          </a:p>
          <a:p>
            <a:pPr>
              <a:lnSpc>
                <a:spcPct val="110000"/>
              </a:lnSpc>
            </a:pPr>
            <a:r>
              <a:rPr lang="en-IN" sz="2000" dirty="0"/>
              <a:t>Root: Sweet potato </a:t>
            </a:r>
          </a:p>
          <a:p>
            <a:pPr>
              <a:lnSpc>
                <a:spcPct val="110000"/>
              </a:lnSpc>
            </a:pPr>
            <a:r>
              <a:rPr lang="en-IN" sz="2000" dirty="0"/>
              <a:t>Leaves: </a:t>
            </a:r>
            <a:r>
              <a:rPr lang="en-IN" sz="2000" dirty="0" err="1"/>
              <a:t>Bryophyllum</a:t>
            </a:r>
            <a:r>
              <a:rPr lang="en-IN" sz="2000" dirty="0"/>
              <a:t>. The leaves contain the buds when they fall to the ground they grow into new plant.</a:t>
            </a:r>
          </a:p>
          <a:p>
            <a:pPr>
              <a:lnSpc>
                <a:spcPct val="110000"/>
              </a:lnSpc>
            </a:pPr>
            <a:endParaRPr lang="en-US" sz="2000" dirty="0"/>
          </a:p>
        </p:txBody>
      </p:sp>
      <p:pic>
        <p:nvPicPr>
          <p:cNvPr id="6" name="Picture 5">
            <a:extLst>
              <a:ext uri="{FF2B5EF4-FFF2-40B4-BE49-F238E27FC236}">
                <a16:creationId xmlns:a16="http://schemas.microsoft.com/office/drawing/2014/main" id="{EB996C9B-3425-0145-B58B-6A08A9D3DF96}"/>
              </a:ext>
            </a:extLst>
          </p:cNvPr>
          <p:cNvPicPr>
            <a:picLocks noChangeAspect="1"/>
          </p:cNvPicPr>
          <p:nvPr/>
        </p:nvPicPr>
        <p:blipFill rotWithShape="1">
          <a:blip r:embed="rId3"/>
          <a:srcRect t="13527" b="17703"/>
          <a:stretch/>
        </p:blipFill>
        <p:spPr>
          <a:xfrm>
            <a:off x="7619998" y="780235"/>
            <a:ext cx="3425199" cy="2337870"/>
          </a:xfrm>
          <a:custGeom>
            <a:avLst/>
            <a:gdLst/>
            <a:ahLst/>
            <a:cxnLst/>
            <a:rect l="l" t="t" r="r" b="b"/>
            <a:pathLst>
              <a:path w="3425199" h="2337870">
                <a:moveTo>
                  <a:pt x="166465" y="0"/>
                </a:moveTo>
                <a:lnTo>
                  <a:pt x="3425199" y="0"/>
                </a:lnTo>
                <a:lnTo>
                  <a:pt x="3425199" y="2337870"/>
                </a:lnTo>
                <a:lnTo>
                  <a:pt x="0" y="2337870"/>
                </a:lnTo>
                <a:lnTo>
                  <a:pt x="0" y="166465"/>
                </a:lnTo>
                <a:cubicBezTo>
                  <a:pt x="0" y="74529"/>
                  <a:pt x="74529" y="0"/>
                  <a:pt x="166465" y="0"/>
                </a:cubicBez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8" name="Picture 7">
            <a:extLst>
              <a:ext uri="{FF2B5EF4-FFF2-40B4-BE49-F238E27FC236}">
                <a16:creationId xmlns:a16="http://schemas.microsoft.com/office/drawing/2014/main" id="{180145A3-BA00-8640-87D6-9DBC9EEB005E}"/>
              </a:ext>
            </a:extLst>
          </p:cNvPr>
          <p:cNvPicPr>
            <a:picLocks noChangeAspect="1"/>
          </p:cNvPicPr>
          <p:nvPr/>
        </p:nvPicPr>
        <p:blipFill rotWithShape="1">
          <a:blip r:embed="rId4"/>
          <a:srcRect r="-3" b="8335"/>
          <a:stretch/>
        </p:blipFill>
        <p:spPr>
          <a:xfrm>
            <a:off x="7619998" y="3282697"/>
            <a:ext cx="3425199" cy="2337870"/>
          </a:xfrm>
          <a:custGeom>
            <a:avLst/>
            <a:gdLst/>
            <a:ahLst/>
            <a:cxnLst/>
            <a:rect l="l" t="t" r="r" b="b"/>
            <a:pathLst>
              <a:path w="3425199" h="2337870">
                <a:moveTo>
                  <a:pt x="0" y="0"/>
                </a:moveTo>
                <a:lnTo>
                  <a:pt x="3425199" y="0"/>
                </a:lnTo>
                <a:lnTo>
                  <a:pt x="3425199" y="2171405"/>
                </a:lnTo>
                <a:cubicBezTo>
                  <a:pt x="3425199" y="2263341"/>
                  <a:pt x="3350670" y="2337870"/>
                  <a:pt x="3258734" y="2337870"/>
                </a:cubicBezTo>
                <a:lnTo>
                  <a:pt x="0" y="2337870"/>
                </a:ln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1253875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9468C-4785-DC4C-B22D-F4FBD940A115}"/>
              </a:ext>
            </a:extLst>
          </p:cNvPr>
          <p:cNvSpPr>
            <a:spLocks noGrp="1"/>
          </p:cNvSpPr>
          <p:nvPr>
            <p:ph type="title"/>
          </p:nvPr>
        </p:nvSpPr>
        <p:spPr>
          <a:xfrm>
            <a:off x="1141412" y="618518"/>
            <a:ext cx="5894387" cy="1478570"/>
          </a:xfrm>
        </p:spPr>
        <p:txBody>
          <a:bodyPr anchor="b">
            <a:normAutofit/>
          </a:bodyPr>
          <a:lstStyle/>
          <a:p>
            <a:r>
              <a:rPr lang="en-IN" dirty="0"/>
              <a:t>Rose and hibiscus </a:t>
            </a:r>
            <a:endParaRPr lang="en-US" dirty="0"/>
          </a:p>
        </p:txBody>
      </p:sp>
      <p:sp>
        <p:nvSpPr>
          <p:cNvPr id="3" name="Content Placeholder 2">
            <a:extLst>
              <a:ext uri="{FF2B5EF4-FFF2-40B4-BE49-F238E27FC236}">
                <a16:creationId xmlns:a16="http://schemas.microsoft.com/office/drawing/2014/main" id="{AB9A23BD-F284-8E40-852A-8C64B8DAB1B6}"/>
              </a:ext>
            </a:extLst>
          </p:cNvPr>
          <p:cNvSpPr>
            <a:spLocks noGrp="1"/>
          </p:cNvSpPr>
          <p:nvPr>
            <p:ph idx="1"/>
          </p:nvPr>
        </p:nvSpPr>
        <p:spPr>
          <a:xfrm>
            <a:off x="1141412" y="2249487"/>
            <a:ext cx="5894388" cy="3541714"/>
          </a:xfrm>
        </p:spPr>
        <p:txBody>
          <a:bodyPr>
            <a:normAutofit/>
          </a:bodyPr>
          <a:lstStyle/>
          <a:p>
            <a:r>
              <a:rPr lang="en-IN"/>
              <a:t>Stem: Rose and Hibiscus. When the stem of these plants are placed in the soil they grow into new plant.</a:t>
            </a:r>
          </a:p>
          <a:p>
            <a:r>
              <a:rPr lang="en-IN"/>
              <a:t>Money plants and strawberries grow from stem cutting </a:t>
            </a:r>
            <a:endParaRPr lang="en-US"/>
          </a:p>
        </p:txBody>
      </p:sp>
      <p:pic>
        <p:nvPicPr>
          <p:cNvPr id="6" name="Picture 5">
            <a:extLst>
              <a:ext uri="{FF2B5EF4-FFF2-40B4-BE49-F238E27FC236}">
                <a16:creationId xmlns:a16="http://schemas.microsoft.com/office/drawing/2014/main" id="{32189F45-0AAF-1F4B-926E-332F0625EC73}"/>
              </a:ext>
            </a:extLst>
          </p:cNvPr>
          <p:cNvPicPr>
            <a:picLocks noChangeAspect="1"/>
          </p:cNvPicPr>
          <p:nvPr/>
        </p:nvPicPr>
        <p:blipFill rotWithShape="1">
          <a:blip r:embed="rId3"/>
          <a:srcRect l="8867" r="8725" b="4"/>
          <a:stretch/>
        </p:blipFill>
        <p:spPr>
          <a:xfrm>
            <a:off x="7619998" y="780235"/>
            <a:ext cx="3425199" cy="2337870"/>
          </a:xfrm>
          <a:custGeom>
            <a:avLst/>
            <a:gdLst/>
            <a:ahLst/>
            <a:cxnLst/>
            <a:rect l="l" t="t" r="r" b="b"/>
            <a:pathLst>
              <a:path w="3425199" h="2337870">
                <a:moveTo>
                  <a:pt x="166465" y="0"/>
                </a:moveTo>
                <a:lnTo>
                  <a:pt x="3425199" y="0"/>
                </a:lnTo>
                <a:lnTo>
                  <a:pt x="3425199" y="2337870"/>
                </a:lnTo>
                <a:lnTo>
                  <a:pt x="0" y="2337870"/>
                </a:lnTo>
                <a:lnTo>
                  <a:pt x="0" y="166465"/>
                </a:lnTo>
                <a:cubicBezTo>
                  <a:pt x="0" y="74529"/>
                  <a:pt x="74529" y="0"/>
                  <a:pt x="166465" y="0"/>
                </a:cubicBez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8" name="Picture 7">
            <a:extLst>
              <a:ext uri="{FF2B5EF4-FFF2-40B4-BE49-F238E27FC236}">
                <a16:creationId xmlns:a16="http://schemas.microsoft.com/office/drawing/2014/main" id="{B823416B-175C-E143-8C92-17E0B22EE902}"/>
              </a:ext>
            </a:extLst>
          </p:cNvPr>
          <p:cNvPicPr>
            <a:picLocks noChangeAspect="1"/>
          </p:cNvPicPr>
          <p:nvPr/>
        </p:nvPicPr>
        <p:blipFill rotWithShape="1">
          <a:blip r:embed="rId4"/>
          <a:srcRect l="6727" r="10860" b="-1"/>
          <a:stretch/>
        </p:blipFill>
        <p:spPr>
          <a:xfrm>
            <a:off x="7619998" y="3282697"/>
            <a:ext cx="3425199" cy="2337870"/>
          </a:xfrm>
          <a:custGeom>
            <a:avLst/>
            <a:gdLst/>
            <a:ahLst/>
            <a:cxnLst/>
            <a:rect l="l" t="t" r="r" b="b"/>
            <a:pathLst>
              <a:path w="3425199" h="2337870">
                <a:moveTo>
                  <a:pt x="0" y="0"/>
                </a:moveTo>
                <a:lnTo>
                  <a:pt x="3425199" y="0"/>
                </a:lnTo>
                <a:lnTo>
                  <a:pt x="3425199" y="2171405"/>
                </a:lnTo>
                <a:cubicBezTo>
                  <a:pt x="3425199" y="2263341"/>
                  <a:pt x="3350670" y="2337870"/>
                  <a:pt x="3258734" y="2337870"/>
                </a:cubicBezTo>
                <a:lnTo>
                  <a:pt x="0" y="2337870"/>
                </a:ln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2752121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99D28-7AF9-4044-A85F-B24F77DEB7A1}"/>
              </a:ext>
            </a:extLst>
          </p:cNvPr>
          <p:cNvSpPr>
            <a:spLocks noGrp="1"/>
          </p:cNvSpPr>
          <p:nvPr>
            <p:ph type="title"/>
          </p:nvPr>
        </p:nvSpPr>
        <p:spPr>
          <a:xfrm>
            <a:off x="1141412" y="618518"/>
            <a:ext cx="5894387" cy="801877"/>
          </a:xfrm>
        </p:spPr>
        <p:txBody>
          <a:bodyPr anchor="b">
            <a:normAutofit/>
          </a:bodyPr>
          <a:lstStyle/>
          <a:p>
            <a:r>
              <a:rPr lang="en-IN" dirty="0"/>
              <a:t>Potato and onions </a:t>
            </a:r>
            <a:endParaRPr lang="en-US" dirty="0"/>
          </a:p>
        </p:txBody>
      </p:sp>
      <p:sp>
        <p:nvSpPr>
          <p:cNvPr id="48" name="Content Placeholder 47">
            <a:extLst>
              <a:ext uri="{FF2B5EF4-FFF2-40B4-BE49-F238E27FC236}">
                <a16:creationId xmlns:a16="http://schemas.microsoft.com/office/drawing/2014/main" id="{8287102F-ADCF-4669-BBFC-60727A0D2A99}"/>
              </a:ext>
            </a:extLst>
          </p:cNvPr>
          <p:cNvSpPr>
            <a:spLocks noGrp="1"/>
          </p:cNvSpPr>
          <p:nvPr>
            <p:ph idx="1"/>
          </p:nvPr>
        </p:nvSpPr>
        <p:spPr>
          <a:xfrm>
            <a:off x="1141412" y="2249487"/>
            <a:ext cx="5894388" cy="3541714"/>
          </a:xfrm>
        </p:spPr>
        <p:txBody>
          <a:bodyPr>
            <a:normAutofit/>
          </a:bodyPr>
          <a:lstStyle/>
          <a:p>
            <a:r>
              <a:rPr lang="en-IN" dirty="0"/>
              <a:t>Potatoes and gingers have underground stem</a:t>
            </a:r>
          </a:p>
          <a:p>
            <a:r>
              <a:rPr lang="en-IN" dirty="0"/>
              <a:t>They have small buds on them which further develop into new plant </a:t>
            </a:r>
          </a:p>
          <a:p>
            <a:r>
              <a:rPr lang="en-IN" dirty="0"/>
              <a:t>Onion and garlic have underground stem called as bulbs, new plants grow from the bulbs </a:t>
            </a:r>
            <a:endParaRPr lang="en-US" dirty="0"/>
          </a:p>
        </p:txBody>
      </p:sp>
      <p:pic>
        <p:nvPicPr>
          <p:cNvPr id="8" name="Content Placeholder 7">
            <a:extLst>
              <a:ext uri="{FF2B5EF4-FFF2-40B4-BE49-F238E27FC236}">
                <a16:creationId xmlns:a16="http://schemas.microsoft.com/office/drawing/2014/main" id="{B1114C54-7966-C941-ABAD-697694ACC471}"/>
              </a:ext>
            </a:extLst>
          </p:cNvPr>
          <p:cNvPicPr>
            <a:picLocks noChangeAspect="1"/>
          </p:cNvPicPr>
          <p:nvPr/>
        </p:nvPicPr>
        <p:blipFill rotWithShape="1">
          <a:blip r:embed="rId3"/>
          <a:srcRect l="2205" r="-1" b="-1"/>
          <a:stretch/>
        </p:blipFill>
        <p:spPr>
          <a:xfrm>
            <a:off x="7619998" y="780235"/>
            <a:ext cx="3425199" cy="2337870"/>
          </a:xfrm>
          <a:custGeom>
            <a:avLst/>
            <a:gdLst/>
            <a:ahLst/>
            <a:cxnLst/>
            <a:rect l="l" t="t" r="r" b="b"/>
            <a:pathLst>
              <a:path w="3425199" h="2337870">
                <a:moveTo>
                  <a:pt x="166465" y="0"/>
                </a:moveTo>
                <a:lnTo>
                  <a:pt x="3425199" y="0"/>
                </a:lnTo>
                <a:lnTo>
                  <a:pt x="3425199" y="2337870"/>
                </a:lnTo>
                <a:lnTo>
                  <a:pt x="0" y="2337870"/>
                </a:lnTo>
                <a:lnTo>
                  <a:pt x="0" y="166465"/>
                </a:lnTo>
                <a:cubicBezTo>
                  <a:pt x="0" y="74529"/>
                  <a:pt x="74529" y="0"/>
                  <a:pt x="166465" y="0"/>
                </a:cubicBez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6" name="Content Placeholder 5">
            <a:extLst>
              <a:ext uri="{FF2B5EF4-FFF2-40B4-BE49-F238E27FC236}">
                <a16:creationId xmlns:a16="http://schemas.microsoft.com/office/drawing/2014/main" id="{A529F1F7-48CA-B946-ADB5-137CE5F2857B}"/>
              </a:ext>
            </a:extLst>
          </p:cNvPr>
          <p:cNvPicPr>
            <a:picLocks noChangeAspect="1"/>
          </p:cNvPicPr>
          <p:nvPr/>
        </p:nvPicPr>
        <p:blipFill rotWithShape="1">
          <a:blip r:embed="rId4"/>
          <a:srcRect t="118" r="-2" b="9635"/>
          <a:stretch/>
        </p:blipFill>
        <p:spPr>
          <a:xfrm>
            <a:off x="7619998" y="3282697"/>
            <a:ext cx="3425199" cy="2337870"/>
          </a:xfrm>
          <a:custGeom>
            <a:avLst/>
            <a:gdLst/>
            <a:ahLst/>
            <a:cxnLst/>
            <a:rect l="l" t="t" r="r" b="b"/>
            <a:pathLst>
              <a:path w="3425199" h="2337870">
                <a:moveTo>
                  <a:pt x="0" y="0"/>
                </a:moveTo>
                <a:lnTo>
                  <a:pt x="3425199" y="0"/>
                </a:lnTo>
                <a:lnTo>
                  <a:pt x="3425199" y="2171405"/>
                </a:lnTo>
                <a:cubicBezTo>
                  <a:pt x="3425199" y="2263341"/>
                  <a:pt x="3350670" y="2337870"/>
                  <a:pt x="3258734" y="2337870"/>
                </a:cubicBezTo>
                <a:lnTo>
                  <a:pt x="0" y="2337870"/>
                </a:ln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3520580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7A380-B49C-4D49-94ED-ED910D3010C9}"/>
              </a:ext>
            </a:extLst>
          </p:cNvPr>
          <p:cNvSpPr>
            <a:spLocks noGrp="1"/>
          </p:cNvSpPr>
          <p:nvPr>
            <p:ph type="title"/>
          </p:nvPr>
        </p:nvSpPr>
        <p:spPr>
          <a:xfrm>
            <a:off x="1141412" y="618518"/>
            <a:ext cx="5894387" cy="1478570"/>
          </a:xfrm>
        </p:spPr>
        <p:txBody>
          <a:bodyPr anchor="b">
            <a:normAutofit/>
          </a:bodyPr>
          <a:lstStyle/>
          <a:p>
            <a:r>
              <a:rPr lang="en-IN"/>
              <a:t>Crop and agriculture </a:t>
            </a:r>
            <a:endParaRPr lang="en-US"/>
          </a:p>
        </p:txBody>
      </p:sp>
      <p:sp>
        <p:nvSpPr>
          <p:cNvPr id="3" name="Content Placeholder 2">
            <a:extLst>
              <a:ext uri="{FF2B5EF4-FFF2-40B4-BE49-F238E27FC236}">
                <a16:creationId xmlns:a16="http://schemas.microsoft.com/office/drawing/2014/main" id="{86862FF6-3314-0144-B1F0-EBA2E6D95F02}"/>
              </a:ext>
            </a:extLst>
          </p:cNvPr>
          <p:cNvSpPr>
            <a:spLocks noGrp="1"/>
          </p:cNvSpPr>
          <p:nvPr>
            <p:ph idx="1"/>
          </p:nvPr>
        </p:nvSpPr>
        <p:spPr>
          <a:xfrm>
            <a:off x="1141412" y="2249487"/>
            <a:ext cx="5894388" cy="3541714"/>
          </a:xfrm>
        </p:spPr>
        <p:txBody>
          <a:bodyPr>
            <a:normAutofit fontScale="92500" lnSpcReduction="20000"/>
          </a:bodyPr>
          <a:lstStyle/>
          <a:p>
            <a:r>
              <a:rPr lang="en-IN" dirty="0"/>
              <a:t>When a crop is grown in large quantity for food, fibre, etc for our need</a:t>
            </a:r>
          </a:p>
          <a:p>
            <a:r>
              <a:rPr lang="en-IN" dirty="0"/>
              <a:t>The practice of growing crops is called Agriculture </a:t>
            </a:r>
          </a:p>
          <a:p>
            <a:r>
              <a:rPr lang="en-IN" dirty="0"/>
              <a:t>Different crops grow in different soil, climate and season</a:t>
            </a:r>
          </a:p>
          <a:p>
            <a:r>
              <a:rPr lang="en-IN" dirty="0"/>
              <a:t>Rice require more water, clay soil</a:t>
            </a:r>
          </a:p>
          <a:p>
            <a:r>
              <a:rPr lang="en-IN" dirty="0"/>
              <a:t>Bajra requires less water, sandy soil</a:t>
            </a:r>
          </a:p>
          <a:p>
            <a:endParaRPr lang="en-US" dirty="0"/>
          </a:p>
        </p:txBody>
      </p:sp>
      <p:pic>
        <p:nvPicPr>
          <p:cNvPr id="6" name="Picture 5">
            <a:extLst>
              <a:ext uri="{FF2B5EF4-FFF2-40B4-BE49-F238E27FC236}">
                <a16:creationId xmlns:a16="http://schemas.microsoft.com/office/drawing/2014/main" id="{F88F91CF-8EC6-6647-BA9E-5E716EB671E6}"/>
              </a:ext>
            </a:extLst>
          </p:cNvPr>
          <p:cNvPicPr>
            <a:picLocks noChangeAspect="1"/>
          </p:cNvPicPr>
          <p:nvPr/>
        </p:nvPicPr>
        <p:blipFill rotWithShape="1">
          <a:blip r:embed="rId3"/>
          <a:srcRect t="8993"/>
          <a:stretch/>
        </p:blipFill>
        <p:spPr>
          <a:xfrm>
            <a:off x="7619998" y="780235"/>
            <a:ext cx="3425199" cy="2337870"/>
          </a:xfrm>
          <a:custGeom>
            <a:avLst/>
            <a:gdLst/>
            <a:ahLst/>
            <a:cxnLst/>
            <a:rect l="l" t="t" r="r" b="b"/>
            <a:pathLst>
              <a:path w="3425199" h="2337870">
                <a:moveTo>
                  <a:pt x="166465" y="0"/>
                </a:moveTo>
                <a:lnTo>
                  <a:pt x="3425199" y="0"/>
                </a:lnTo>
                <a:lnTo>
                  <a:pt x="3425199" y="2337870"/>
                </a:lnTo>
                <a:lnTo>
                  <a:pt x="0" y="2337870"/>
                </a:lnTo>
                <a:lnTo>
                  <a:pt x="0" y="166465"/>
                </a:lnTo>
                <a:cubicBezTo>
                  <a:pt x="0" y="74529"/>
                  <a:pt x="74529" y="0"/>
                  <a:pt x="166465" y="0"/>
                </a:cubicBez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8" name="Picture 7">
            <a:extLst>
              <a:ext uri="{FF2B5EF4-FFF2-40B4-BE49-F238E27FC236}">
                <a16:creationId xmlns:a16="http://schemas.microsoft.com/office/drawing/2014/main" id="{73EABB81-A63A-434C-B5F5-065312F1B82B}"/>
              </a:ext>
            </a:extLst>
          </p:cNvPr>
          <p:cNvPicPr>
            <a:picLocks noChangeAspect="1"/>
          </p:cNvPicPr>
          <p:nvPr/>
        </p:nvPicPr>
        <p:blipFill rotWithShape="1">
          <a:blip r:embed="rId4"/>
          <a:srcRect t="6103" r="6" b="2896"/>
          <a:stretch/>
        </p:blipFill>
        <p:spPr>
          <a:xfrm>
            <a:off x="7619998" y="3282697"/>
            <a:ext cx="3425199" cy="2337870"/>
          </a:xfrm>
          <a:custGeom>
            <a:avLst/>
            <a:gdLst/>
            <a:ahLst/>
            <a:cxnLst/>
            <a:rect l="l" t="t" r="r" b="b"/>
            <a:pathLst>
              <a:path w="3425199" h="2337870">
                <a:moveTo>
                  <a:pt x="0" y="0"/>
                </a:moveTo>
                <a:lnTo>
                  <a:pt x="3425199" y="0"/>
                </a:lnTo>
                <a:lnTo>
                  <a:pt x="3425199" y="2171405"/>
                </a:lnTo>
                <a:cubicBezTo>
                  <a:pt x="3425199" y="2263341"/>
                  <a:pt x="3350670" y="2337870"/>
                  <a:pt x="3258734" y="2337870"/>
                </a:cubicBezTo>
                <a:lnTo>
                  <a:pt x="0" y="2337870"/>
                </a:ln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1846258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81688-D35E-5946-AC53-2FD21110F6FF}"/>
              </a:ext>
            </a:extLst>
          </p:cNvPr>
          <p:cNvSpPr>
            <a:spLocks noGrp="1"/>
          </p:cNvSpPr>
          <p:nvPr>
            <p:ph type="title"/>
          </p:nvPr>
        </p:nvSpPr>
        <p:spPr>
          <a:xfrm>
            <a:off x="1141413" y="284080"/>
            <a:ext cx="9905998" cy="1153026"/>
          </a:xfrm>
        </p:spPr>
        <p:txBody>
          <a:bodyPr/>
          <a:lstStyle/>
          <a:p>
            <a:r>
              <a:rPr lang="en-IN" dirty="0"/>
              <a:t>Crops grown in </a:t>
            </a:r>
            <a:r>
              <a:rPr lang="en-IN" dirty="0" err="1"/>
              <a:t>india</a:t>
            </a:r>
            <a:endParaRPr lang="en-US" dirty="0"/>
          </a:p>
        </p:txBody>
      </p:sp>
      <p:pic>
        <p:nvPicPr>
          <p:cNvPr id="6" name="Content Placeholder 5">
            <a:extLst>
              <a:ext uri="{FF2B5EF4-FFF2-40B4-BE49-F238E27FC236}">
                <a16:creationId xmlns:a16="http://schemas.microsoft.com/office/drawing/2014/main" id="{627FBD5A-29A9-F44D-BD26-E65727DD8FC0}"/>
              </a:ext>
            </a:extLst>
          </p:cNvPr>
          <p:cNvPicPr>
            <a:picLocks noGrp="1" noChangeAspect="1"/>
          </p:cNvPicPr>
          <p:nvPr>
            <p:ph idx="1"/>
          </p:nvPr>
        </p:nvPicPr>
        <p:blipFill>
          <a:blip r:embed="rId2"/>
          <a:stretch>
            <a:fillRect/>
          </a:stretch>
        </p:blipFill>
        <p:spPr>
          <a:xfrm>
            <a:off x="1938421" y="1436688"/>
            <a:ext cx="8388684" cy="4846470"/>
          </a:xfrm>
          <a:prstGeom prst="rect">
            <a:avLst/>
          </a:prstGeom>
        </p:spPr>
      </p:pic>
    </p:spTree>
    <p:extLst>
      <p:ext uri="{BB962C8B-B14F-4D97-AF65-F5344CB8AC3E}">
        <p14:creationId xmlns:p14="http://schemas.microsoft.com/office/powerpoint/2010/main" val="2864811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7628-2326-9D4D-53D7-7DF141E07E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A5142B-D2D3-1565-BF06-437E4923D1B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70028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D597-4D03-9842-9936-5870AD0C6697}"/>
              </a:ext>
            </a:extLst>
          </p:cNvPr>
          <p:cNvSpPr>
            <a:spLocks noGrp="1"/>
          </p:cNvSpPr>
          <p:nvPr>
            <p:ph type="title"/>
          </p:nvPr>
        </p:nvSpPr>
        <p:spPr/>
        <p:txBody>
          <a:bodyPr/>
          <a:lstStyle/>
          <a:p>
            <a:r>
              <a:rPr lang="en-IN" dirty="0"/>
              <a:t>Growing healthy crops</a:t>
            </a:r>
            <a:endParaRPr lang="en-US" dirty="0"/>
          </a:p>
        </p:txBody>
      </p:sp>
      <p:sp>
        <p:nvSpPr>
          <p:cNvPr id="3" name="Content Placeholder 2">
            <a:extLst>
              <a:ext uri="{FF2B5EF4-FFF2-40B4-BE49-F238E27FC236}">
                <a16:creationId xmlns:a16="http://schemas.microsoft.com/office/drawing/2014/main" id="{D6E5C89D-315D-0543-A1A6-972F17E28878}"/>
              </a:ext>
            </a:extLst>
          </p:cNvPr>
          <p:cNvSpPr>
            <a:spLocks noGrp="1"/>
          </p:cNvSpPr>
          <p:nvPr>
            <p:ph idx="1"/>
          </p:nvPr>
        </p:nvSpPr>
        <p:spPr>
          <a:xfrm>
            <a:off x="1141412" y="1671053"/>
            <a:ext cx="9905999" cy="4120148"/>
          </a:xfrm>
        </p:spPr>
        <p:txBody>
          <a:bodyPr/>
          <a:lstStyle/>
          <a:p>
            <a:r>
              <a:rPr lang="en-US" dirty="0">
                <a:hlinkClick r:id="rId2"/>
              </a:rPr>
              <a:t>https://</a:t>
            </a:r>
            <a:r>
              <a:rPr lang="en-US" dirty="0" err="1">
                <a:hlinkClick r:id="rId2"/>
              </a:rPr>
              <a:t>youtu.be</a:t>
            </a:r>
            <a:r>
              <a:rPr lang="en-US" dirty="0">
                <a:hlinkClick r:id="rId2"/>
              </a:rPr>
              <a:t>/zAFnTF8FwF8</a:t>
            </a:r>
            <a:endParaRPr lang="en-IN" dirty="0"/>
          </a:p>
          <a:p>
            <a:endParaRPr lang="en-IN" dirty="0"/>
          </a:p>
          <a:p>
            <a:r>
              <a:rPr lang="en-IN" dirty="0"/>
              <a:t>Good seed, water, fertiliser, pest and disease control, correct time harvest, storing in good place, etc</a:t>
            </a:r>
            <a:endParaRPr lang="en-US" dirty="0"/>
          </a:p>
        </p:txBody>
      </p:sp>
    </p:spTree>
    <p:extLst>
      <p:ext uri="{BB962C8B-B14F-4D97-AF65-F5344CB8AC3E}">
        <p14:creationId xmlns:p14="http://schemas.microsoft.com/office/powerpoint/2010/main" val="1216299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CE454-EEC8-A04D-B2A5-AE91AF0E582B}"/>
              </a:ext>
            </a:extLst>
          </p:cNvPr>
          <p:cNvSpPr>
            <a:spLocks noGrp="1"/>
          </p:cNvSpPr>
          <p:nvPr>
            <p:ph type="title"/>
          </p:nvPr>
        </p:nvSpPr>
        <p:spPr>
          <a:xfrm>
            <a:off x="1141413" y="618518"/>
            <a:ext cx="9905998" cy="785166"/>
          </a:xfrm>
        </p:spPr>
        <p:txBody>
          <a:bodyPr/>
          <a:lstStyle/>
          <a:p>
            <a:endParaRPr lang="en-US"/>
          </a:p>
        </p:txBody>
      </p:sp>
      <p:sp>
        <p:nvSpPr>
          <p:cNvPr id="3" name="Content Placeholder 2">
            <a:extLst>
              <a:ext uri="{FF2B5EF4-FFF2-40B4-BE49-F238E27FC236}">
                <a16:creationId xmlns:a16="http://schemas.microsoft.com/office/drawing/2014/main" id="{A08B6D33-FAAE-A14A-8540-1A11F72F5BCA}"/>
              </a:ext>
            </a:extLst>
          </p:cNvPr>
          <p:cNvSpPr>
            <a:spLocks noGrp="1"/>
          </p:cNvSpPr>
          <p:nvPr>
            <p:ph idx="1"/>
          </p:nvPr>
        </p:nvSpPr>
        <p:spPr>
          <a:xfrm>
            <a:off x="1141412" y="1520658"/>
            <a:ext cx="9905999" cy="4270543"/>
          </a:xfrm>
        </p:spPr>
        <p:txBody>
          <a:bodyPr/>
          <a:lstStyle/>
          <a:p>
            <a:r>
              <a:rPr lang="en-IN"/>
              <a:t>In a hot summer Vimal’s father bought some fruits like watermelon, oranges,mangoes,etc to eat. Vimal love to eat watermelons. Vimals mother collected all the seeds of watermelon after eating the fruit and placed inside the small pot. Vimal asked his mother, why she is placing the seeds inside the soil. His mother replied that with in few days we can see the watermelon seeds germinating and we can get new fruits within few months. Vimal after hearing it, he watered the seeds daily to see the seeds germinating. And asked his mother whether all the plants have seeds?</a:t>
            </a:r>
            <a:endParaRPr lang="en-US"/>
          </a:p>
        </p:txBody>
      </p:sp>
    </p:spTree>
    <p:extLst>
      <p:ext uri="{BB962C8B-B14F-4D97-AF65-F5344CB8AC3E}">
        <p14:creationId xmlns:p14="http://schemas.microsoft.com/office/powerpoint/2010/main" val="3930906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868C9-750E-D04F-B8AE-DFB559DDF245}"/>
              </a:ext>
            </a:extLst>
          </p:cNvPr>
          <p:cNvSpPr>
            <a:spLocks noGrp="1"/>
          </p:cNvSpPr>
          <p:nvPr>
            <p:ph type="title"/>
          </p:nvPr>
        </p:nvSpPr>
        <p:spPr>
          <a:xfrm>
            <a:off x="1141413" y="618518"/>
            <a:ext cx="9905998" cy="1478570"/>
          </a:xfrm>
        </p:spPr>
        <p:txBody>
          <a:bodyPr/>
          <a:lstStyle/>
          <a:p>
            <a:endParaRPr lang="en-US"/>
          </a:p>
        </p:txBody>
      </p:sp>
      <p:pic>
        <p:nvPicPr>
          <p:cNvPr id="10" name="Picture 9">
            <a:extLst>
              <a:ext uri="{FF2B5EF4-FFF2-40B4-BE49-F238E27FC236}">
                <a16:creationId xmlns:a16="http://schemas.microsoft.com/office/drawing/2014/main" id="{1E7D6BA7-FCF9-9D49-A8D6-E0C2A4D5E66C}"/>
              </a:ext>
            </a:extLst>
          </p:cNvPr>
          <p:cNvPicPr>
            <a:picLocks noChangeAspect="1"/>
          </p:cNvPicPr>
          <p:nvPr/>
        </p:nvPicPr>
        <p:blipFill>
          <a:blip r:embed="rId2"/>
          <a:stretch>
            <a:fillRect/>
          </a:stretch>
        </p:blipFill>
        <p:spPr>
          <a:xfrm>
            <a:off x="2325584" y="618518"/>
            <a:ext cx="8015845" cy="5620964"/>
          </a:xfrm>
          <a:prstGeom prst="rect">
            <a:avLst/>
          </a:prstGeom>
        </p:spPr>
      </p:pic>
      <p:sp>
        <p:nvSpPr>
          <p:cNvPr id="12" name="Content Placeholder 11">
            <a:extLst>
              <a:ext uri="{FF2B5EF4-FFF2-40B4-BE49-F238E27FC236}">
                <a16:creationId xmlns:a16="http://schemas.microsoft.com/office/drawing/2014/main" id="{AFA2D580-ED92-3443-A282-302DF98973C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40966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3EF0F-8FA5-7D44-956A-A4C286F4A64E}"/>
              </a:ext>
            </a:extLst>
          </p:cNvPr>
          <p:cNvSpPr>
            <a:spLocks noGrp="1"/>
          </p:cNvSpPr>
          <p:nvPr>
            <p:ph type="title"/>
          </p:nvPr>
        </p:nvSpPr>
        <p:spPr>
          <a:xfrm>
            <a:off x="1141413" y="618518"/>
            <a:ext cx="9905998" cy="751745"/>
          </a:xfrm>
        </p:spPr>
        <p:txBody>
          <a:bodyPr/>
          <a:lstStyle/>
          <a:p>
            <a:r>
              <a:rPr lang="en-IN"/>
              <a:t>Introduction </a:t>
            </a:r>
            <a:endParaRPr lang="en-US"/>
          </a:p>
        </p:txBody>
      </p:sp>
      <p:sp>
        <p:nvSpPr>
          <p:cNvPr id="3" name="Content Placeholder 2">
            <a:extLst>
              <a:ext uri="{FF2B5EF4-FFF2-40B4-BE49-F238E27FC236}">
                <a16:creationId xmlns:a16="http://schemas.microsoft.com/office/drawing/2014/main" id="{CF538A59-341C-A545-ACB1-2E54DB5D5E32}"/>
              </a:ext>
            </a:extLst>
          </p:cNvPr>
          <p:cNvSpPr>
            <a:spLocks noGrp="1"/>
          </p:cNvSpPr>
          <p:nvPr>
            <p:ph idx="1"/>
          </p:nvPr>
        </p:nvSpPr>
        <p:spPr>
          <a:xfrm>
            <a:off x="1141412" y="1370263"/>
            <a:ext cx="9905999" cy="4420938"/>
          </a:xfrm>
        </p:spPr>
        <p:txBody>
          <a:bodyPr/>
          <a:lstStyle/>
          <a:p>
            <a:r>
              <a:rPr lang="en-IN"/>
              <a:t>Plants are classified into two, they are flowering and non flowering plants.</a:t>
            </a:r>
          </a:p>
          <a:p>
            <a:r>
              <a:rPr lang="en-IN"/>
              <a:t>The flowering plants bear colourful flowers and bear fruits</a:t>
            </a:r>
          </a:p>
          <a:p>
            <a:r>
              <a:rPr lang="en-IN"/>
              <a:t>Some non flowering plants mosses and ferns bear tiny spores which grow into new plants.</a:t>
            </a:r>
          </a:p>
          <a:p>
            <a:r>
              <a:rPr lang="en-IN"/>
              <a:t>Some cases new plants can grow even from roots, stems and leaves, etc</a:t>
            </a:r>
            <a:endParaRPr lang="en-US"/>
          </a:p>
        </p:txBody>
      </p:sp>
    </p:spTree>
    <p:extLst>
      <p:ext uri="{BB962C8B-B14F-4D97-AF65-F5344CB8AC3E}">
        <p14:creationId xmlns:p14="http://schemas.microsoft.com/office/powerpoint/2010/main" val="1085438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E370153-70C5-1E47-A91C-6534C2C30CF0}"/>
              </a:ext>
            </a:extLst>
          </p:cNvPr>
          <p:cNvSpPr>
            <a:spLocks noGrp="1"/>
          </p:cNvSpPr>
          <p:nvPr>
            <p:ph type="title"/>
          </p:nvPr>
        </p:nvSpPr>
        <p:spPr>
          <a:xfrm>
            <a:off x="1141413" y="0"/>
            <a:ext cx="4459286" cy="1093788"/>
          </a:xfrm>
        </p:spPr>
        <p:txBody>
          <a:bodyPr>
            <a:normAutofit/>
          </a:bodyPr>
          <a:lstStyle/>
          <a:p>
            <a:r>
              <a:rPr lang="en-IN" sz="3200"/>
              <a:t>The seed</a:t>
            </a:r>
            <a:endParaRPr lang="en-US" sz="3200"/>
          </a:p>
        </p:txBody>
      </p:sp>
      <p:sp>
        <p:nvSpPr>
          <p:cNvPr id="3" name="Content Placeholder 2">
            <a:extLst>
              <a:ext uri="{FF2B5EF4-FFF2-40B4-BE49-F238E27FC236}">
                <a16:creationId xmlns:a16="http://schemas.microsoft.com/office/drawing/2014/main" id="{4F95C938-DC66-AF43-B39B-A9428E6FF1D4}"/>
              </a:ext>
            </a:extLst>
          </p:cNvPr>
          <p:cNvSpPr>
            <a:spLocks noGrp="1"/>
          </p:cNvSpPr>
          <p:nvPr>
            <p:ph idx="1"/>
          </p:nvPr>
        </p:nvSpPr>
        <p:spPr>
          <a:xfrm>
            <a:off x="1141411" y="910432"/>
            <a:ext cx="5462632" cy="5370513"/>
          </a:xfrm>
        </p:spPr>
        <p:txBody>
          <a:bodyPr>
            <a:noAutofit/>
          </a:bodyPr>
          <a:lstStyle/>
          <a:p>
            <a:pPr>
              <a:lnSpc>
                <a:spcPct val="110000"/>
              </a:lnSpc>
            </a:pPr>
            <a:r>
              <a:rPr lang="en-IN" sz="1800" dirty="0"/>
              <a:t>Baby plant inside the seed so the seed need a right condition for its growth</a:t>
            </a:r>
          </a:p>
          <a:p>
            <a:pPr>
              <a:lnSpc>
                <a:spcPct val="110000"/>
              </a:lnSpc>
            </a:pPr>
            <a:r>
              <a:rPr lang="en-IN" sz="1800" dirty="0"/>
              <a:t>The seed is converted by the </a:t>
            </a:r>
            <a:r>
              <a:rPr lang="en-IN" sz="1800" dirty="0">
                <a:solidFill>
                  <a:srgbClr val="FFFF00"/>
                </a:solidFill>
              </a:rPr>
              <a:t>outer</a:t>
            </a:r>
            <a:r>
              <a:rPr lang="en-IN" sz="1800" dirty="0"/>
              <a:t> covering called the </a:t>
            </a:r>
            <a:r>
              <a:rPr lang="en-IN" sz="1800" dirty="0">
                <a:solidFill>
                  <a:srgbClr val="FFFF00"/>
                </a:solidFill>
              </a:rPr>
              <a:t>seed coat</a:t>
            </a:r>
          </a:p>
          <a:p>
            <a:pPr>
              <a:lnSpc>
                <a:spcPct val="110000"/>
              </a:lnSpc>
            </a:pPr>
            <a:r>
              <a:rPr lang="en-IN" sz="1800" dirty="0"/>
              <a:t>Inside the seed coat there are </a:t>
            </a:r>
            <a:r>
              <a:rPr lang="en-IN" sz="1800" dirty="0">
                <a:solidFill>
                  <a:srgbClr val="FFFF00"/>
                </a:solidFill>
              </a:rPr>
              <a:t>two</a:t>
            </a:r>
            <a:r>
              <a:rPr lang="en-IN" sz="1800" dirty="0"/>
              <a:t> seed leaves called the </a:t>
            </a:r>
            <a:r>
              <a:rPr lang="en-IN" sz="1800" dirty="0">
                <a:solidFill>
                  <a:srgbClr val="FFFF00"/>
                </a:solidFill>
              </a:rPr>
              <a:t>cotyledon</a:t>
            </a:r>
            <a:r>
              <a:rPr lang="en-IN" sz="1800" dirty="0"/>
              <a:t>.</a:t>
            </a:r>
          </a:p>
          <a:p>
            <a:pPr>
              <a:lnSpc>
                <a:spcPct val="110000"/>
              </a:lnSpc>
            </a:pPr>
            <a:r>
              <a:rPr lang="en-IN" sz="1800" dirty="0"/>
              <a:t>In the </a:t>
            </a:r>
            <a:r>
              <a:rPr lang="en-IN" sz="1800" dirty="0">
                <a:solidFill>
                  <a:srgbClr val="FFFF00"/>
                </a:solidFill>
              </a:rPr>
              <a:t>middle</a:t>
            </a:r>
            <a:r>
              <a:rPr lang="en-IN" sz="1800" dirty="0"/>
              <a:t> of the cotyledons contains the baby plant called the </a:t>
            </a:r>
            <a:r>
              <a:rPr lang="en-IN" sz="1800" dirty="0">
                <a:solidFill>
                  <a:srgbClr val="FFFF00"/>
                </a:solidFill>
              </a:rPr>
              <a:t>embryo</a:t>
            </a:r>
          </a:p>
          <a:p>
            <a:pPr>
              <a:lnSpc>
                <a:spcPct val="110000"/>
              </a:lnSpc>
            </a:pPr>
            <a:r>
              <a:rPr lang="en-IN" sz="1800" dirty="0"/>
              <a:t>The embryo has a tiny </a:t>
            </a:r>
            <a:r>
              <a:rPr lang="en-IN" sz="1800" dirty="0">
                <a:solidFill>
                  <a:srgbClr val="FFFF00"/>
                </a:solidFill>
              </a:rPr>
              <a:t>root</a:t>
            </a:r>
            <a:r>
              <a:rPr lang="en-IN" sz="1800" dirty="0"/>
              <a:t> that grows down wards </a:t>
            </a:r>
          </a:p>
          <a:p>
            <a:pPr>
              <a:lnSpc>
                <a:spcPct val="110000"/>
              </a:lnSpc>
            </a:pPr>
            <a:r>
              <a:rPr lang="en-IN" sz="1800" dirty="0"/>
              <a:t>The tiny </a:t>
            </a:r>
            <a:r>
              <a:rPr lang="en-IN" sz="1800" dirty="0">
                <a:solidFill>
                  <a:srgbClr val="FFFF00"/>
                </a:solidFill>
              </a:rPr>
              <a:t>shoot</a:t>
            </a:r>
            <a:r>
              <a:rPr lang="en-IN" sz="1800" dirty="0"/>
              <a:t> that grows upwards</a:t>
            </a:r>
          </a:p>
          <a:p>
            <a:pPr>
              <a:lnSpc>
                <a:spcPct val="110000"/>
              </a:lnSpc>
            </a:pPr>
            <a:r>
              <a:rPr lang="en-IN" sz="1800" dirty="0"/>
              <a:t>The </a:t>
            </a:r>
            <a:r>
              <a:rPr lang="en-IN" sz="1800" dirty="0">
                <a:solidFill>
                  <a:srgbClr val="FFFF00"/>
                </a:solidFill>
              </a:rPr>
              <a:t>embryo</a:t>
            </a:r>
            <a:r>
              <a:rPr lang="en-IN" sz="1800" dirty="0"/>
              <a:t> for its growth receives the food from the </a:t>
            </a:r>
            <a:r>
              <a:rPr lang="en-IN" sz="1800" dirty="0">
                <a:solidFill>
                  <a:srgbClr val="FFFF00"/>
                </a:solidFill>
              </a:rPr>
              <a:t>cotyledon</a:t>
            </a:r>
          </a:p>
          <a:p>
            <a:pPr>
              <a:lnSpc>
                <a:spcPct val="110000"/>
              </a:lnSpc>
            </a:pPr>
            <a:r>
              <a:rPr lang="en-IN" sz="1800" dirty="0"/>
              <a:t>Seeds with single cotyledon  - rice ,wheat, etc</a:t>
            </a:r>
          </a:p>
          <a:p>
            <a:pPr>
              <a:lnSpc>
                <a:spcPct val="110000"/>
              </a:lnSpc>
            </a:pPr>
            <a:r>
              <a:rPr lang="en-IN" sz="1800" dirty="0"/>
              <a:t>Seed double cotyledon % ground nut, beans ,etc</a:t>
            </a:r>
            <a:endParaRPr lang="en-US" sz="1800" dirty="0"/>
          </a:p>
        </p:txBody>
      </p:sp>
      <p:pic>
        <p:nvPicPr>
          <p:cNvPr id="6" name="Picture 5">
            <a:extLst>
              <a:ext uri="{FF2B5EF4-FFF2-40B4-BE49-F238E27FC236}">
                <a16:creationId xmlns:a16="http://schemas.microsoft.com/office/drawing/2014/main" id="{01A4EF30-8FCE-3040-9FCB-DAE1A499AEED}"/>
              </a:ext>
            </a:extLst>
          </p:cNvPr>
          <p:cNvPicPr>
            <a:picLocks noChangeAspect="1"/>
          </p:cNvPicPr>
          <p:nvPr/>
        </p:nvPicPr>
        <p:blipFill>
          <a:blip r:embed="rId4"/>
          <a:stretch>
            <a:fillRect/>
          </a:stretch>
        </p:blipFill>
        <p:spPr>
          <a:xfrm>
            <a:off x="7188244" y="920277"/>
            <a:ext cx="4364035" cy="4992496"/>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5" name="Group 14">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6"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7"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8"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3"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Tree>
    <p:extLst>
      <p:ext uri="{BB962C8B-B14F-4D97-AF65-F5344CB8AC3E}">
        <p14:creationId xmlns:p14="http://schemas.microsoft.com/office/powerpoint/2010/main" val="1312343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CBA50DB-DBC7-4B6E-B3C1-8FF1EA519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DED8FB6-AF8D-4D98-913D-E6486FEC10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16" name="Group 15">
              <a:extLst>
                <a:ext uri="{FF2B5EF4-FFF2-40B4-BE49-F238E27FC236}">
                  <a16:creationId xmlns:a16="http://schemas.microsoft.com/office/drawing/2014/main" id="{0A805ED2-113B-4584-8827-567B5792F1F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8" name="Rectangle 5">
                <a:extLst>
                  <a:ext uri="{FF2B5EF4-FFF2-40B4-BE49-F238E27FC236}">
                    <a16:creationId xmlns:a16="http://schemas.microsoft.com/office/drawing/2014/main" id="{C6CF21D8-CC72-4F35-A29E-3AF9E6DA130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9" name="Freeform 6">
                <a:extLst>
                  <a:ext uri="{FF2B5EF4-FFF2-40B4-BE49-F238E27FC236}">
                    <a16:creationId xmlns:a16="http://schemas.microsoft.com/office/drawing/2014/main" id="{8E60A7C3-087D-47B4-AB5A-C8B1042FD2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7">
                <a:extLst>
                  <a:ext uri="{FF2B5EF4-FFF2-40B4-BE49-F238E27FC236}">
                    <a16:creationId xmlns:a16="http://schemas.microsoft.com/office/drawing/2014/main" id="{1885EECE-F6D9-4128-BC90-01583BF269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8">
                <a:extLst>
                  <a:ext uri="{FF2B5EF4-FFF2-40B4-BE49-F238E27FC236}">
                    <a16:creationId xmlns:a16="http://schemas.microsoft.com/office/drawing/2014/main" id="{F44AA128-AA96-4FF2-A1C3-F9D2E7FD3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9">
                <a:extLst>
                  <a:ext uri="{FF2B5EF4-FFF2-40B4-BE49-F238E27FC236}">
                    <a16:creationId xmlns:a16="http://schemas.microsoft.com/office/drawing/2014/main" id="{7E52DC12-230B-4892-B284-F2FE9DE16A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0">
                <a:extLst>
                  <a:ext uri="{FF2B5EF4-FFF2-40B4-BE49-F238E27FC236}">
                    <a16:creationId xmlns:a16="http://schemas.microsoft.com/office/drawing/2014/main" id="{A68FBF9E-B81A-41D0-8A03-6CFC30811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1">
                <a:extLst>
                  <a:ext uri="{FF2B5EF4-FFF2-40B4-BE49-F238E27FC236}">
                    <a16:creationId xmlns:a16="http://schemas.microsoft.com/office/drawing/2014/main" id="{B0047F84-8480-494F-9241-39FF17CFF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12">
                <a:extLst>
                  <a:ext uri="{FF2B5EF4-FFF2-40B4-BE49-F238E27FC236}">
                    <a16:creationId xmlns:a16="http://schemas.microsoft.com/office/drawing/2014/main" id="{8CAF76D8-4B95-4A8E-9EE5-8CCC0A7AD2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13">
                <a:extLst>
                  <a:ext uri="{FF2B5EF4-FFF2-40B4-BE49-F238E27FC236}">
                    <a16:creationId xmlns:a16="http://schemas.microsoft.com/office/drawing/2014/main" id="{792F82F3-05A8-4A55-8C5B-81F6678B59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4">
                <a:extLst>
                  <a:ext uri="{FF2B5EF4-FFF2-40B4-BE49-F238E27FC236}">
                    <a16:creationId xmlns:a16="http://schemas.microsoft.com/office/drawing/2014/main" id="{B8472536-021A-4E59-BD59-DDC090A18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15">
                <a:extLst>
                  <a:ext uri="{FF2B5EF4-FFF2-40B4-BE49-F238E27FC236}">
                    <a16:creationId xmlns:a16="http://schemas.microsoft.com/office/drawing/2014/main" id="{AEBEF646-3C12-469F-B194-A161A7A95D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Line 16">
                <a:extLst>
                  <a:ext uri="{FF2B5EF4-FFF2-40B4-BE49-F238E27FC236}">
                    <a16:creationId xmlns:a16="http://schemas.microsoft.com/office/drawing/2014/main" id="{D4501159-D7AC-4307-9DFC-C8F3A94341D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40" name="Freeform 17">
                <a:extLst>
                  <a:ext uri="{FF2B5EF4-FFF2-40B4-BE49-F238E27FC236}">
                    <a16:creationId xmlns:a16="http://schemas.microsoft.com/office/drawing/2014/main" id="{B5244C41-454C-47D8-A6A9-C17EC2A36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18">
                <a:extLst>
                  <a:ext uri="{FF2B5EF4-FFF2-40B4-BE49-F238E27FC236}">
                    <a16:creationId xmlns:a16="http://schemas.microsoft.com/office/drawing/2014/main" id="{8FA883B8-99FB-4540-B573-F0674BFB1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19">
                <a:extLst>
                  <a:ext uri="{FF2B5EF4-FFF2-40B4-BE49-F238E27FC236}">
                    <a16:creationId xmlns:a16="http://schemas.microsoft.com/office/drawing/2014/main" id="{F1178B7C-5A00-4E5B-9010-B1477621E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0">
                <a:extLst>
                  <a:ext uri="{FF2B5EF4-FFF2-40B4-BE49-F238E27FC236}">
                    <a16:creationId xmlns:a16="http://schemas.microsoft.com/office/drawing/2014/main" id="{E359D5D8-EE2E-4714-A40A-C3A6D91F98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Rectangle 21">
                <a:extLst>
                  <a:ext uri="{FF2B5EF4-FFF2-40B4-BE49-F238E27FC236}">
                    <a16:creationId xmlns:a16="http://schemas.microsoft.com/office/drawing/2014/main" id="{8A89C2E5-F892-4666-85FB-995578FBC73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5" name="Freeform 22">
                <a:extLst>
                  <a:ext uri="{FF2B5EF4-FFF2-40B4-BE49-F238E27FC236}">
                    <a16:creationId xmlns:a16="http://schemas.microsoft.com/office/drawing/2014/main" id="{6DC6174B-0EC3-4A81-A0D1-D10DBB869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3">
                <a:extLst>
                  <a:ext uri="{FF2B5EF4-FFF2-40B4-BE49-F238E27FC236}">
                    <a16:creationId xmlns:a16="http://schemas.microsoft.com/office/drawing/2014/main" id="{2CB96070-0553-4F79-984C-8DABB1CD5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4">
                <a:extLst>
                  <a:ext uri="{FF2B5EF4-FFF2-40B4-BE49-F238E27FC236}">
                    <a16:creationId xmlns:a16="http://schemas.microsoft.com/office/drawing/2014/main" id="{BA23B6E2-3718-4009-B80E-9279154B1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25">
                <a:extLst>
                  <a:ext uri="{FF2B5EF4-FFF2-40B4-BE49-F238E27FC236}">
                    <a16:creationId xmlns:a16="http://schemas.microsoft.com/office/drawing/2014/main" id="{CAFB32D5-E528-419B-80EE-1475633970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26">
                <a:extLst>
                  <a:ext uri="{FF2B5EF4-FFF2-40B4-BE49-F238E27FC236}">
                    <a16:creationId xmlns:a16="http://schemas.microsoft.com/office/drawing/2014/main" id="{A68ADD35-4FEA-404D-B2F3-23556E6E8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27">
                <a:extLst>
                  <a:ext uri="{FF2B5EF4-FFF2-40B4-BE49-F238E27FC236}">
                    <a16:creationId xmlns:a16="http://schemas.microsoft.com/office/drawing/2014/main" id="{89CF17CA-49E3-4B4A-836A-4FD55C67B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28">
                <a:extLst>
                  <a:ext uri="{FF2B5EF4-FFF2-40B4-BE49-F238E27FC236}">
                    <a16:creationId xmlns:a16="http://schemas.microsoft.com/office/drawing/2014/main" id="{AB394F2E-F3E7-4CED-84A9-35C47AB287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2" name="Freeform 29">
                <a:extLst>
                  <a:ext uri="{FF2B5EF4-FFF2-40B4-BE49-F238E27FC236}">
                    <a16:creationId xmlns:a16="http://schemas.microsoft.com/office/drawing/2014/main" id="{FF816C2F-3999-4A9F-8395-5D68ED33A4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Freeform 30">
                <a:extLst>
                  <a:ext uri="{FF2B5EF4-FFF2-40B4-BE49-F238E27FC236}">
                    <a16:creationId xmlns:a16="http://schemas.microsoft.com/office/drawing/2014/main" id="{82AD6AC6-71D5-4BD8-9185-D3062968B5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4" name="Freeform 31">
                <a:extLst>
                  <a:ext uri="{FF2B5EF4-FFF2-40B4-BE49-F238E27FC236}">
                    <a16:creationId xmlns:a16="http://schemas.microsoft.com/office/drawing/2014/main" id="{743A50C2-65CF-4F4C-B412-6149A93ACF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7" name="Group 16">
              <a:extLst>
                <a:ext uri="{FF2B5EF4-FFF2-40B4-BE49-F238E27FC236}">
                  <a16:creationId xmlns:a16="http://schemas.microsoft.com/office/drawing/2014/main" id="{6C0E7A88-FEDF-4C4F-A6B4-F7DDE9DE926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18" name="Freeform 32">
                <a:extLst>
                  <a:ext uri="{FF2B5EF4-FFF2-40B4-BE49-F238E27FC236}">
                    <a16:creationId xmlns:a16="http://schemas.microsoft.com/office/drawing/2014/main" id="{AE94B3EE-D5C0-4BDE-B6AA-7599F0486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3">
                <a:extLst>
                  <a:ext uri="{FF2B5EF4-FFF2-40B4-BE49-F238E27FC236}">
                    <a16:creationId xmlns:a16="http://schemas.microsoft.com/office/drawing/2014/main" id="{5EF110E8-C00D-454E-8F3A-ECF2D356676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4">
                <a:extLst>
                  <a:ext uri="{FF2B5EF4-FFF2-40B4-BE49-F238E27FC236}">
                    <a16:creationId xmlns:a16="http://schemas.microsoft.com/office/drawing/2014/main" id="{BFC5F327-6927-4F35-9AF6-C45527BB45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35">
                <a:extLst>
                  <a:ext uri="{FF2B5EF4-FFF2-40B4-BE49-F238E27FC236}">
                    <a16:creationId xmlns:a16="http://schemas.microsoft.com/office/drawing/2014/main" id="{BF2D314D-AEDE-418D-9702-D3CDB98C3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36">
                <a:extLst>
                  <a:ext uri="{FF2B5EF4-FFF2-40B4-BE49-F238E27FC236}">
                    <a16:creationId xmlns:a16="http://schemas.microsoft.com/office/drawing/2014/main" id="{64FD07F8-3CA6-4209-9A9E-30609FE9A3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37">
                <a:extLst>
                  <a:ext uri="{FF2B5EF4-FFF2-40B4-BE49-F238E27FC236}">
                    <a16:creationId xmlns:a16="http://schemas.microsoft.com/office/drawing/2014/main" id="{AB0AE24D-CD49-4B57-82E0-780F62AE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38">
                <a:extLst>
                  <a:ext uri="{FF2B5EF4-FFF2-40B4-BE49-F238E27FC236}">
                    <a16:creationId xmlns:a16="http://schemas.microsoft.com/office/drawing/2014/main" id="{66803AF8-6368-45E6-A0B7-C0C4CFFEEB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39">
                <a:extLst>
                  <a:ext uri="{FF2B5EF4-FFF2-40B4-BE49-F238E27FC236}">
                    <a16:creationId xmlns:a16="http://schemas.microsoft.com/office/drawing/2014/main" id="{B4761E05-2792-472B-A814-9616151CF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40">
                <a:extLst>
                  <a:ext uri="{FF2B5EF4-FFF2-40B4-BE49-F238E27FC236}">
                    <a16:creationId xmlns:a16="http://schemas.microsoft.com/office/drawing/2014/main" id="{40B6A261-9427-4E70-9564-048AD009B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41">
                <a:extLst>
                  <a:ext uri="{FF2B5EF4-FFF2-40B4-BE49-F238E27FC236}">
                    <a16:creationId xmlns:a16="http://schemas.microsoft.com/office/drawing/2014/main" id="{68BFDFBE-2286-4123-9436-E1DF84AF494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pic>
        <p:nvPicPr>
          <p:cNvPr id="56" name="Picture 2">
            <a:extLst>
              <a:ext uri="{FF2B5EF4-FFF2-40B4-BE49-F238E27FC236}">
                <a16:creationId xmlns:a16="http://schemas.microsoft.com/office/drawing/2014/main" id="{5B3DE270-418F-47A7-B311-C4D876041D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8615227-75D8-BD49-A3FA-12C36BAD82BC}"/>
              </a:ext>
            </a:extLst>
          </p:cNvPr>
          <p:cNvSpPr>
            <a:spLocks noGrp="1"/>
          </p:cNvSpPr>
          <p:nvPr>
            <p:ph type="title"/>
          </p:nvPr>
        </p:nvSpPr>
        <p:spPr>
          <a:xfrm>
            <a:off x="7680433" y="618518"/>
            <a:ext cx="4292492" cy="2258032"/>
          </a:xfrm>
        </p:spPr>
        <p:txBody>
          <a:bodyPr anchor="b">
            <a:normAutofit/>
          </a:bodyPr>
          <a:lstStyle/>
          <a:p>
            <a:r>
              <a:rPr lang="en-IN" sz="2800" dirty="0">
                <a:solidFill>
                  <a:srgbClr val="FFFFFF"/>
                </a:solidFill>
              </a:rPr>
              <a:t>Monocot and dicot seed</a:t>
            </a:r>
            <a:endParaRPr lang="en-US" sz="2800" dirty="0">
              <a:solidFill>
                <a:srgbClr val="FFFFFF"/>
              </a:solidFill>
            </a:endParaRPr>
          </a:p>
        </p:txBody>
      </p:sp>
      <p:sp useBgFill="1">
        <p:nvSpPr>
          <p:cNvPr id="58" name="Round Diagonal Corner Rectangle 11">
            <a:extLst>
              <a:ext uri="{FF2B5EF4-FFF2-40B4-BE49-F238E27FC236}">
                <a16:creationId xmlns:a16="http://schemas.microsoft.com/office/drawing/2014/main" id="{A1351C6B-7343-451F-AB4A-1CE294A4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E69459D3-0E22-5A4D-B353-6F1D5E39C31F}"/>
              </a:ext>
            </a:extLst>
          </p:cNvPr>
          <p:cNvPicPr>
            <a:picLocks noChangeAspect="1"/>
          </p:cNvPicPr>
          <p:nvPr/>
        </p:nvPicPr>
        <p:blipFill>
          <a:blip r:embed="rId3"/>
          <a:stretch>
            <a:fillRect/>
          </a:stretch>
        </p:blipFill>
        <p:spPr>
          <a:xfrm>
            <a:off x="1417771" y="1137621"/>
            <a:ext cx="5514815" cy="4577297"/>
          </a:xfrm>
          <a:prstGeom prst="rect">
            <a:avLst/>
          </a:prstGeom>
        </p:spPr>
      </p:pic>
      <p:sp>
        <p:nvSpPr>
          <p:cNvPr id="10" name="Content Placeholder 9">
            <a:extLst>
              <a:ext uri="{FF2B5EF4-FFF2-40B4-BE49-F238E27FC236}">
                <a16:creationId xmlns:a16="http://schemas.microsoft.com/office/drawing/2014/main" id="{35C92EFC-064A-478B-8086-D67BC8CBA89D}"/>
              </a:ext>
            </a:extLst>
          </p:cNvPr>
          <p:cNvSpPr>
            <a:spLocks noGrp="1"/>
          </p:cNvSpPr>
          <p:nvPr>
            <p:ph idx="1"/>
          </p:nvPr>
        </p:nvSpPr>
        <p:spPr>
          <a:xfrm>
            <a:off x="7922779" y="3020405"/>
            <a:ext cx="4050145" cy="1468526"/>
          </a:xfrm>
        </p:spPr>
        <p:txBody>
          <a:bodyPr>
            <a:normAutofit/>
          </a:bodyPr>
          <a:lstStyle/>
          <a:p>
            <a:r>
              <a:rPr lang="en-US" sz="1800">
                <a:solidFill>
                  <a:srgbClr val="FFFFFF"/>
                </a:solidFill>
              </a:rPr>
              <a:t>https://youtu.be/WbG5zu2Vw0I</a:t>
            </a:r>
          </a:p>
        </p:txBody>
      </p:sp>
    </p:spTree>
    <p:extLst>
      <p:ext uri="{BB962C8B-B14F-4D97-AF65-F5344CB8AC3E}">
        <p14:creationId xmlns:p14="http://schemas.microsoft.com/office/powerpoint/2010/main" val="320994184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9FC8-89B3-D044-9C62-1BE4DB3F7898}"/>
              </a:ext>
            </a:extLst>
          </p:cNvPr>
          <p:cNvSpPr>
            <a:spLocks noGrp="1"/>
          </p:cNvSpPr>
          <p:nvPr>
            <p:ph type="title"/>
          </p:nvPr>
        </p:nvSpPr>
        <p:spPr>
          <a:xfrm>
            <a:off x="1141413" y="150395"/>
            <a:ext cx="9905998" cy="1161993"/>
          </a:xfrm>
        </p:spPr>
        <p:txBody>
          <a:bodyPr>
            <a:normAutofit/>
          </a:bodyPr>
          <a:lstStyle/>
          <a:p>
            <a:pPr algn="ctr"/>
            <a:r>
              <a:rPr lang="en-IN" dirty="0"/>
              <a:t>Germination</a:t>
            </a:r>
            <a:endParaRPr lang="en-US"/>
          </a:p>
        </p:txBody>
      </p:sp>
      <p:sp>
        <p:nvSpPr>
          <p:cNvPr id="3" name="Content Placeholder 2">
            <a:extLst>
              <a:ext uri="{FF2B5EF4-FFF2-40B4-BE49-F238E27FC236}">
                <a16:creationId xmlns:a16="http://schemas.microsoft.com/office/drawing/2014/main" id="{BCB1D01A-E3E5-6843-8558-E80196B8F9A4}"/>
              </a:ext>
            </a:extLst>
          </p:cNvPr>
          <p:cNvSpPr>
            <a:spLocks noGrp="1"/>
          </p:cNvSpPr>
          <p:nvPr>
            <p:ph idx="1"/>
          </p:nvPr>
        </p:nvSpPr>
        <p:spPr>
          <a:xfrm>
            <a:off x="585035" y="1077146"/>
            <a:ext cx="6199439" cy="5395217"/>
          </a:xfrm>
        </p:spPr>
        <p:txBody>
          <a:bodyPr anchor="ctr">
            <a:noAutofit/>
          </a:bodyPr>
          <a:lstStyle/>
          <a:p>
            <a:pPr>
              <a:lnSpc>
                <a:spcPct val="110000"/>
              </a:lnSpc>
            </a:pPr>
            <a:r>
              <a:rPr lang="en-IN" sz="1800" dirty="0"/>
              <a:t>Growth of a </a:t>
            </a:r>
            <a:r>
              <a:rPr lang="en-IN" sz="1800" b="1" u="sng" dirty="0">
                <a:solidFill>
                  <a:srgbClr val="FFFF00"/>
                </a:solidFill>
              </a:rPr>
              <a:t>baby</a:t>
            </a:r>
            <a:r>
              <a:rPr lang="en-IN" sz="1800" dirty="0"/>
              <a:t> plant from a seed is called </a:t>
            </a:r>
            <a:r>
              <a:rPr lang="en-IN" sz="1800" dirty="0">
                <a:solidFill>
                  <a:srgbClr val="FFFF00"/>
                </a:solidFill>
              </a:rPr>
              <a:t>Germination</a:t>
            </a:r>
            <a:r>
              <a:rPr lang="en-IN" sz="1800" dirty="0"/>
              <a:t> </a:t>
            </a:r>
          </a:p>
          <a:p>
            <a:pPr>
              <a:lnSpc>
                <a:spcPct val="110000"/>
              </a:lnSpc>
            </a:pPr>
            <a:r>
              <a:rPr lang="en-IN" sz="1800" dirty="0"/>
              <a:t>Seed when gets </a:t>
            </a:r>
            <a:r>
              <a:rPr lang="en-IN" sz="1800" dirty="0">
                <a:solidFill>
                  <a:srgbClr val="FFFF00"/>
                </a:solidFill>
              </a:rPr>
              <a:t>right</a:t>
            </a:r>
            <a:r>
              <a:rPr lang="en-IN" sz="1800" dirty="0"/>
              <a:t> amount of water, sunlight and air they start germinating </a:t>
            </a:r>
          </a:p>
          <a:p>
            <a:pPr>
              <a:lnSpc>
                <a:spcPct val="110000"/>
              </a:lnSpc>
            </a:pPr>
            <a:r>
              <a:rPr lang="en-IN" sz="1800" dirty="0"/>
              <a:t>When all the conditions are favourable the seed </a:t>
            </a:r>
            <a:r>
              <a:rPr lang="en-IN" sz="1800" dirty="0">
                <a:solidFill>
                  <a:srgbClr val="FFFF00"/>
                </a:solidFill>
              </a:rPr>
              <a:t>absorbed</a:t>
            </a:r>
            <a:r>
              <a:rPr lang="en-IN" sz="1800" dirty="0"/>
              <a:t> water and sweeps up and the seed </a:t>
            </a:r>
            <a:r>
              <a:rPr lang="en-IN" sz="1800" dirty="0">
                <a:solidFill>
                  <a:srgbClr val="FFFF00"/>
                </a:solidFill>
              </a:rPr>
              <a:t>coat</a:t>
            </a:r>
            <a:r>
              <a:rPr lang="en-IN" sz="1800" dirty="0"/>
              <a:t> burst open</a:t>
            </a:r>
          </a:p>
          <a:p>
            <a:pPr>
              <a:lnSpc>
                <a:spcPct val="110000"/>
              </a:lnSpc>
            </a:pPr>
            <a:r>
              <a:rPr lang="en-IN" sz="1800" dirty="0"/>
              <a:t>The young </a:t>
            </a:r>
            <a:r>
              <a:rPr lang="en-IN" sz="1800" dirty="0">
                <a:solidFill>
                  <a:srgbClr val="FFFF00"/>
                </a:solidFill>
              </a:rPr>
              <a:t>root</a:t>
            </a:r>
            <a:r>
              <a:rPr lang="en-IN" sz="1800" dirty="0"/>
              <a:t> grow </a:t>
            </a:r>
            <a:r>
              <a:rPr lang="en-IN" sz="1800" dirty="0">
                <a:solidFill>
                  <a:srgbClr val="FFFF00"/>
                </a:solidFill>
              </a:rPr>
              <a:t>downwards</a:t>
            </a:r>
            <a:r>
              <a:rPr lang="en-IN" sz="1800" dirty="0"/>
              <a:t> and the young </a:t>
            </a:r>
            <a:r>
              <a:rPr lang="en-IN" sz="1800" dirty="0">
                <a:solidFill>
                  <a:srgbClr val="FFFF00"/>
                </a:solidFill>
              </a:rPr>
              <a:t>shoot</a:t>
            </a:r>
            <a:r>
              <a:rPr lang="en-IN" sz="1800" dirty="0"/>
              <a:t> grow </a:t>
            </a:r>
            <a:r>
              <a:rPr lang="en-IN" sz="1800" dirty="0">
                <a:solidFill>
                  <a:srgbClr val="FFFF00"/>
                </a:solidFill>
              </a:rPr>
              <a:t>upwards</a:t>
            </a:r>
          </a:p>
          <a:p>
            <a:pPr>
              <a:lnSpc>
                <a:spcPct val="110000"/>
              </a:lnSpc>
            </a:pPr>
            <a:r>
              <a:rPr lang="en-IN" sz="1800" dirty="0"/>
              <a:t>The baby plant uses the </a:t>
            </a:r>
            <a:r>
              <a:rPr lang="en-IN" sz="1800" dirty="0">
                <a:solidFill>
                  <a:srgbClr val="FFFF00"/>
                </a:solidFill>
              </a:rPr>
              <a:t>food</a:t>
            </a:r>
            <a:r>
              <a:rPr lang="en-IN" sz="1800" dirty="0"/>
              <a:t> that is stored in the </a:t>
            </a:r>
            <a:r>
              <a:rPr lang="en-IN" sz="1800" dirty="0">
                <a:solidFill>
                  <a:srgbClr val="FFFF00"/>
                </a:solidFill>
              </a:rPr>
              <a:t>cotyledons</a:t>
            </a:r>
            <a:r>
              <a:rPr lang="en-IN" sz="1800" dirty="0"/>
              <a:t> for its growth </a:t>
            </a:r>
          </a:p>
          <a:p>
            <a:pPr>
              <a:lnSpc>
                <a:spcPct val="110000"/>
              </a:lnSpc>
            </a:pPr>
            <a:r>
              <a:rPr lang="en-IN" sz="1800" dirty="0"/>
              <a:t>After the development of </a:t>
            </a:r>
            <a:r>
              <a:rPr lang="en-IN" sz="1800" dirty="0">
                <a:solidFill>
                  <a:srgbClr val="FFFF00"/>
                </a:solidFill>
              </a:rPr>
              <a:t>root</a:t>
            </a:r>
            <a:r>
              <a:rPr lang="en-IN" sz="1800" dirty="0"/>
              <a:t> the plant start to absorb the </a:t>
            </a:r>
            <a:r>
              <a:rPr lang="en-IN" sz="1800" dirty="0">
                <a:solidFill>
                  <a:srgbClr val="FFFF00"/>
                </a:solidFill>
              </a:rPr>
              <a:t>water</a:t>
            </a:r>
            <a:r>
              <a:rPr lang="en-IN" sz="1800" dirty="0"/>
              <a:t> and </a:t>
            </a:r>
            <a:r>
              <a:rPr lang="en-IN" sz="1800" dirty="0">
                <a:solidFill>
                  <a:srgbClr val="FFFF00"/>
                </a:solidFill>
              </a:rPr>
              <a:t>minerals</a:t>
            </a:r>
            <a:r>
              <a:rPr lang="en-IN" sz="1800" dirty="0"/>
              <a:t> from the </a:t>
            </a:r>
            <a:r>
              <a:rPr lang="en-IN" sz="1800" dirty="0">
                <a:solidFill>
                  <a:srgbClr val="FFFF00"/>
                </a:solidFill>
              </a:rPr>
              <a:t>soil</a:t>
            </a:r>
            <a:r>
              <a:rPr lang="en-IN" sz="1800" dirty="0"/>
              <a:t> for its growth </a:t>
            </a:r>
          </a:p>
          <a:p>
            <a:pPr>
              <a:lnSpc>
                <a:spcPct val="110000"/>
              </a:lnSpc>
            </a:pPr>
            <a:r>
              <a:rPr lang="en-IN" sz="1800" dirty="0"/>
              <a:t>The </a:t>
            </a:r>
            <a:r>
              <a:rPr lang="en-IN" sz="1800" dirty="0">
                <a:solidFill>
                  <a:srgbClr val="FFFF00"/>
                </a:solidFill>
              </a:rPr>
              <a:t>shoot</a:t>
            </a:r>
            <a:r>
              <a:rPr lang="en-IN" sz="1800" dirty="0"/>
              <a:t> develops the leaves and prepare its food by </a:t>
            </a:r>
            <a:r>
              <a:rPr lang="en-IN" sz="1800" dirty="0">
                <a:solidFill>
                  <a:srgbClr val="FFFF00"/>
                </a:solidFill>
              </a:rPr>
              <a:t>photosynthesis</a:t>
            </a:r>
            <a:r>
              <a:rPr lang="en-IN" sz="1800" dirty="0"/>
              <a:t> with the help of </a:t>
            </a:r>
            <a:r>
              <a:rPr lang="en-IN" sz="1800" dirty="0">
                <a:solidFill>
                  <a:srgbClr val="FFFF00"/>
                </a:solidFill>
              </a:rPr>
              <a:t>sunlight</a:t>
            </a:r>
            <a:r>
              <a:rPr lang="en-IN" sz="1800" dirty="0"/>
              <a:t> and </a:t>
            </a:r>
            <a:r>
              <a:rPr lang="en-IN" sz="1800" dirty="0">
                <a:solidFill>
                  <a:srgbClr val="FFFF00"/>
                </a:solidFill>
              </a:rPr>
              <a:t>air</a:t>
            </a:r>
            <a:r>
              <a:rPr lang="en-IN" sz="1800" dirty="0"/>
              <a:t> </a:t>
            </a:r>
            <a:endParaRPr lang="en-US" sz="1800" dirty="0"/>
          </a:p>
        </p:txBody>
      </p:sp>
      <p:pic>
        <p:nvPicPr>
          <p:cNvPr id="6" name="Picture 5">
            <a:extLst>
              <a:ext uri="{FF2B5EF4-FFF2-40B4-BE49-F238E27FC236}">
                <a16:creationId xmlns:a16="http://schemas.microsoft.com/office/drawing/2014/main" id="{699B1AC1-69FF-D543-8D08-53AFEA0A2C1D}"/>
              </a:ext>
            </a:extLst>
          </p:cNvPr>
          <p:cNvPicPr>
            <a:picLocks noChangeAspect="1"/>
          </p:cNvPicPr>
          <p:nvPr/>
        </p:nvPicPr>
        <p:blipFill rotWithShape="1">
          <a:blip r:embed="rId3"/>
          <a:srcRect r="3" b="7459"/>
          <a:stretch/>
        </p:blipFill>
        <p:spPr>
          <a:xfrm>
            <a:off x="6985000" y="2003898"/>
            <a:ext cx="4712368" cy="3541714"/>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1857931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24FC9B-67ED-C64E-9339-F59776C85446}"/>
              </a:ext>
            </a:extLst>
          </p:cNvPr>
          <p:cNvSpPr>
            <a:spLocks noGrp="1"/>
          </p:cNvSpPr>
          <p:nvPr>
            <p:ph type="title"/>
          </p:nvPr>
        </p:nvSpPr>
        <p:spPr>
          <a:xfrm>
            <a:off x="2222500" y="669924"/>
            <a:ext cx="2478004" cy="485074"/>
          </a:xfrm>
        </p:spPr>
        <p:txBody>
          <a:bodyPr>
            <a:normAutofit fontScale="90000"/>
          </a:bodyPr>
          <a:lstStyle/>
          <a:p>
            <a:r>
              <a:rPr lang="en-IN" sz="3200"/>
              <a:t>Dispersal</a:t>
            </a:r>
            <a:endParaRPr lang="en-US" sz="3200"/>
          </a:p>
        </p:txBody>
      </p:sp>
      <p:sp>
        <p:nvSpPr>
          <p:cNvPr id="3" name="Content Placeholder 2">
            <a:extLst>
              <a:ext uri="{FF2B5EF4-FFF2-40B4-BE49-F238E27FC236}">
                <a16:creationId xmlns:a16="http://schemas.microsoft.com/office/drawing/2014/main" id="{770E058A-14BE-7940-B8C4-3EFACA6C447D}"/>
              </a:ext>
            </a:extLst>
          </p:cNvPr>
          <p:cNvSpPr>
            <a:spLocks noGrp="1"/>
          </p:cNvSpPr>
          <p:nvPr>
            <p:ph idx="1"/>
          </p:nvPr>
        </p:nvSpPr>
        <p:spPr>
          <a:xfrm>
            <a:off x="1141412" y="1370421"/>
            <a:ext cx="4459287" cy="4844112"/>
          </a:xfrm>
        </p:spPr>
        <p:txBody>
          <a:bodyPr>
            <a:normAutofit/>
          </a:bodyPr>
          <a:lstStyle/>
          <a:p>
            <a:r>
              <a:rPr lang="en-IN" sz="2000" dirty="0">
                <a:latin typeface="arial" panose="020B0604020202020204" pitchFamily="34" charset="0"/>
              </a:rPr>
              <a:t>The </a:t>
            </a:r>
            <a:r>
              <a:rPr lang="en-IN" sz="2000" b="0" i="0" u="none" strike="noStrike" dirty="0">
                <a:effectLst/>
                <a:latin typeface="arial" panose="020B0604020202020204" pitchFamily="34" charset="0"/>
              </a:rPr>
              <a:t>action or process of distributing or spreading things over a wide area.</a:t>
            </a:r>
          </a:p>
          <a:p>
            <a:r>
              <a:rPr lang="en-IN" sz="2000" dirty="0">
                <a:latin typeface="arial" panose="020B0604020202020204" pitchFamily="34" charset="0"/>
              </a:rPr>
              <a:t>Plants cannot move from place to place, so the seeds fall near the mother plant. </a:t>
            </a:r>
          </a:p>
          <a:p>
            <a:r>
              <a:rPr lang="en-IN" sz="2000" b="0" i="0" u="none" strike="noStrike" dirty="0">
                <a:effectLst/>
                <a:latin typeface="arial" panose="020B0604020202020204" pitchFamily="34" charset="0"/>
              </a:rPr>
              <a:t>They may not germinate as they do not get enough sunlight, air, water and minerals</a:t>
            </a:r>
          </a:p>
          <a:p>
            <a:r>
              <a:rPr lang="en-IN" sz="2000" dirty="0">
                <a:latin typeface="arial" panose="020B0604020202020204" pitchFamily="34" charset="0"/>
              </a:rPr>
              <a:t>Seeds disperse by different means like ….</a:t>
            </a:r>
          </a:p>
          <a:p>
            <a:endParaRPr lang="en-IN" sz="2000" b="0" i="0" u="none" strike="noStrike" dirty="0">
              <a:effectLst/>
              <a:latin typeface="arial" panose="020B0604020202020204" pitchFamily="34" charset="0"/>
            </a:endParaRPr>
          </a:p>
        </p:txBody>
      </p:sp>
      <p:pic>
        <p:nvPicPr>
          <p:cNvPr id="6" name="Picture 5">
            <a:extLst>
              <a:ext uri="{FF2B5EF4-FFF2-40B4-BE49-F238E27FC236}">
                <a16:creationId xmlns:a16="http://schemas.microsoft.com/office/drawing/2014/main" id="{5CE2A21A-0A49-2D45-89F4-6A1F6B48109A}"/>
              </a:ext>
            </a:extLst>
          </p:cNvPr>
          <p:cNvPicPr>
            <a:picLocks noChangeAspect="1"/>
          </p:cNvPicPr>
          <p:nvPr/>
        </p:nvPicPr>
        <p:blipFill>
          <a:blip r:embed="rId4"/>
          <a:stretch>
            <a:fillRect/>
          </a:stretch>
        </p:blipFill>
        <p:spPr>
          <a:xfrm>
            <a:off x="6096000" y="1370421"/>
            <a:ext cx="5456279" cy="409220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5" name="Group 14">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6"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7"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8"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3"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Tree>
    <p:extLst>
      <p:ext uri="{BB962C8B-B14F-4D97-AF65-F5344CB8AC3E}">
        <p14:creationId xmlns:p14="http://schemas.microsoft.com/office/powerpoint/2010/main" val="796354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D3ABE-161E-7044-9643-189275E37B66}"/>
              </a:ext>
            </a:extLst>
          </p:cNvPr>
          <p:cNvSpPr>
            <a:spLocks noGrp="1"/>
          </p:cNvSpPr>
          <p:nvPr>
            <p:ph type="title"/>
          </p:nvPr>
        </p:nvSpPr>
        <p:spPr>
          <a:xfrm>
            <a:off x="1141413" y="217237"/>
            <a:ext cx="9905998" cy="601579"/>
          </a:xfrm>
        </p:spPr>
        <p:txBody>
          <a:bodyPr/>
          <a:lstStyle/>
          <a:p>
            <a:r>
              <a:rPr lang="en-IN" dirty="0"/>
              <a:t>Agents of Dispersion </a:t>
            </a:r>
            <a:endParaRPr lang="en-US" dirty="0"/>
          </a:p>
        </p:txBody>
      </p:sp>
      <p:sp>
        <p:nvSpPr>
          <p:cNvPr id="3" name="Content Placeholder 2">
            <a:extLst>
              <a:ext uri="{FF2B5EF4-FFF2-40B4-BE49-F238E27FC236}">
                <a16:creationId xmlns:a16="http://schemas.microsoft.com/office/drawing/2014/main" id="{C5DD8CF6-FA0D-EB42-853D-AC3B7374B534}"/>
              </a:ext>
            </a:extLst>
          </p:cNvPr>
          <p:cNvSpPr>
            <a:spLocks noGrp="1"/>
          </p:cNvSpPr>
          <p:nvPr>
            <p:ph idx="1"/>
          </p:nvPr>
        </p:nvSpPr>
        <p:spPr>
          <a:xfrm>
            <a:off x="1141412" y="1336842"/>
            <a:ext cx="9905999" cy="4454359"/>
          </a:xfrm>
        </p:spPr>
        <p:txBody>
          <a:bodyPr/>
          <a:lstStyle/>
          <a:p>
            <a:r>
              <a:rPr lang="en-IN" dirty="0"/>
              <a:t>The seeds are carried away from the parent plant to far off places by wind, water, animals or explosion of seeds</a:t>
            </a:r>
          </a:p>
          <a:p>
            <a:r>
              <a:rPr lang="en-IN" dirty="0"/>
              <a:t>Wind , water and animals are called the agents of dispersal </a:t>
            </a:r>
          </a:p>
          <a:p>
            <a:r>
              <a:rPr lang="en-US" dirty="0"/>
              <a:t>https://</a:t>
            </a:r>
            <a:r>
              <a:rPr lang="en-US" dirty="0" err="1"/>
              <a:t>youtu.be</a:t>
            </a:r>
            <a:r>
              <a:rPr lang="en-US" dirty="0"/>
              <a:t>/</a:t>
            </a:r>
            <a:r>
              <a:rPr lang="en-US" dirty="0" err="1"/>
              <a:t>3CCOWHa-qfc</a:t>
            </a:r>
            <a:endParaRPr lang="en-US" dirty="0"/>
          </a:p>
        </p:txBody>
      </p:sp>
    </p:spTree>
    <p:extLst>
      <p:ext uri="{BB962C8B-B14F-4D97-AF65-F5344CB8AC3E}">
        <p14:creationId xmlns:p14="http://schemas.microsoft.com/office/powerpoint/2010/main" val="447056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55393-35A0-3340-BCD6-79C1B5FFB1E1}"/>
              </a:ext>
            </a:extLst>
          </p:cNvPr>
          <p:cNvSpPr>
            <a:spLocks noGrp="1"/>
          </p:cNvSpPr>
          <p:nvPr>
            <p:ph type="title"/>
          </p:nvPr>
        </p:nvSpPr>
        <p:spPr>
          <a:xfrm>
            <a:off x="6569957" y="618518"/>
            <a:ext cx="4747088" cy="1478570"/>
          </a:xfrm>
        </p:spPr>
        <p:txBody>
          <a:bodyPr>
            <a:normAutofit/>
          </a:bodyPr>
          <a:lstStyle/>
          <a:p>
            <a:r>
              <a:rPr lang="en-IN"/>
              <a:t>Dispersal by wind</a:t>
            </a:r>
            <a:endParaRPr lang="en-US"/>
          </a:p>
        </p:txBody>
      </p:sp>
      <p:sp>
        <p:nvSpPr>
          <p:cNvPr id="52" name="Round Diagonal Corner Rectangle 9">
            <a:extLst>
              <a:ext uri="{FF2B5EF4-FFF2-40B4-BE49-F238E27FC236}">
                <a16:creationId xmlns:a16="http://schemas.microsoft.com/office/drawing/2014/main" id="{8B451719-3D51-4EAE-BFF2-306B3D2E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0" y="808057"/>
            <a:ext cx="5286376"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86464B9-931C-D444-B8BA-46729BFF8735}"/>
              </a:ext>
            </a:extLst>
          </p:cNvPr>
          <p:cNvPicPr>
            <a:picLocks noChangeAspect="1"/>
          </p:cNvPicPr>
          <p:nvPr/>
        </p:nvPicPr>
        <p:blipFill>
          <a:blip r:embed="rId3"/>
          <a:stretch>
            <a:fillRect/>
          </a:stretch>
        </p:blipFill>
        <p:spPr>
          <a:xfrm>
            <a:off x="1118988" y="1500454"/>
            <a:ext cx="4635583" cy="1494973"/>
          </a:xfrm>
          <a:prstGeom prst="rect">
            <a:avLst/>
          </a:prstGeom>
        </p:spPr>
      </p:pic>
      <p:pic>
        <p:nvPicPr>
          <p:cNvPr id="10" name="Picture 9">
            <a:extLst>
              <a:ext uri="{FF2B5EF4-FFF2-40B4-BE49-F238E27FC236}">
                <a16:creationId xmlns:a16="http://schemas.microsoft.com/office/drawing/2014/main" id="{B22B6B73-1D45-074A-8C89-11A5E83B142D}"/>
              </a:ext>
            </a:extLst>
          </p:cNvPr>
          <p:cNvPicPr>
            <a:picLocks noChangeAspect="1"/>
          </p:cNvPicPr>
          <p:nvPr/>
        </p:nvPicPr>
        <p:blipFill>
          <a:blip r:embed="rId4"/>
          <a:stretch>
            <a:fillRect/>
          </a:stretch>
        </p:blipFill>
        <p:spPr>
          <a:xfrm>
            <a:off x="1186407" y="3513327"/>
            <a:ext cx="2102519" cy="2201591"/>
          </a:xfrm>
          <a:prstGeom prst="rect">
            <a:avLst/>
          </a:prstGeom>
        </p:spPr>
      </p:pic>
      <p:pic>
        <p:nvPicPr>
          <p:cNvPr id="8" name="Picture 7">
            <a:extLst>
              <a:ext uri="{FF2B5EF4-FFF2-40B4-BE49-F238E27FC236}">
                <a16:creationId xmlns:a16="http://schemas.microsoft.com/office/drawing/2014/main" id="{7E8A4B1E-7542-1E44-AD59-CA6548431564}"/>
              </a:ext>
            </a:extLst>
          </p:cNvPr>
          <p:cNvPicPr>
            <a:picLocks noChangeAspect="1"/>
          </p:cNvPicPr>
          <p:nvPr/>
        </p:nvPicPr>
        <p:blipFill>
          <a:blip r:embed="rId5"/>
          <a:stretch>
            <a:fillRect/>
          </a:stretch>
        </p:blipFill>
        <p:spPr>
          <a:xfrm>
            <a:off x="3517212" y="3775114"/>
            <a:ext cx="2237357" cy="1678017"/>
          </a:xfrm>
          <a:prstGeom prst="rect">
            <a:avLst/>
          </a:prstGeom>
        </p:spPr>
      </p:pic>
      <p:sp>
        <p:nvSpPr>
          <p:cNvPr id="3" name="Content Placeholder 2">
            <a:extLst>
              <a:ext uri="{FF2B5EF4-FFF2-40B4-BE49-F238E27FC236}">
                <a16:creationId xmlns:a16="http://schemas.microsoft.com/office/drawing/2014/main" id="{26362781-226C-C24D-9B89-43F0090597C2}"/>
              </a:ext>
            </a:extLst>
          </p:cNvPr>
          <p:cNvSpPr>
            <a:spLocks noGrp="1"/>
          </p:cNvSpPr>
          <p:nvPr>
            <p:ph idx="1"/>
          </p:nvPr>
        </p:nvSpPr>
        <p:spPr>
          <a:xfrm>
            <a:off x="6569957" y="1871579"/>
            <a:ext cx="4747087" cy="3919622"/>
          </a:xfrm>
        </p:spPr>
        <p:txBody>
          <a:bodyPr>
            <a:normAutofit/>
          </a:bodyPr>
          <a:lstStyle/>
          <a:p>
            <a:r>
              <a:rPr lang="en-IN" dirty="0"/>
              <a:t>Some seeds are very light in weight and have wings or fine hair on them</a:t>
            </a:r>
          </a:p>
          <a:p>
            <a:r>
              <a:rPr lang="en-IN" dirty="0"/>
              <a:t>Such seeds are carried away easily by wind</a:t>
            </a:r>
          </a:p>
          <a:p>
            <a:r>
              <a:rPr lang="en-IN" dirty="0"/>
              <a:t>Dandelion have fine hair</a:t>
            </a:r>
          </a:p>
          <a:p>
            <a:r>
              <a:rPr lang="en-IN" dirty="0"/>
              <a:t>Sycamore have wings to float in air</a:t>
            </a:r>
            <a:endParaRPr lang="en-US" dirty="0"/>
          </a:p>
        </p:txBody>
      </p:sp>
    </p:spTree>
    <p:extLst>
      <p:ext uri="{BB962C8B-B14F-4D97-AF65-F5344CB8AC3E}">
        <p14:creationId xmlns:p14="http://schemas.microsoft.com/office/powerpoint/2010/main" val="28387522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Circuit</vt:lpstr>
      <vt:lpstr>Plants Reproduction and  Agriculture </vt:lpstr>
      <vt:lpstr>PowerPoint Presentation</vt:lpstr>
      <vt:lpstr>Introduction </vt:lpstr>
      <vt:lpstr>The seed</vt:lpstr>
      <vt:lpstr>Monocot and dicot seed</vt:lpstr>
      <vt:lpstr>Germination</vt:lpstr>
      <vt:lpstr>Dispersal</vt:lpstr>
      <vt:lpstr>Agents of Dispersion </vt:lpstr>
      <vt:lpstr>Dispersal by wind</vt:lpstr>
      <vt:lpstr>Dispersal by water</vt:lpstr>
      <vt:lpstr>Dispersal by animals </vt:lpstr>
      <vt:lpstr>Dispersal by explosion </vt:lpstr>
      <vt:lpstr>Reproduction from different parts of the plant</vt:lpstr>
      <vt:lpstr>Rose and hibiscus </vt:lpstr>
      <vt:lpstr>Potato and onions </vt:lpstr>
      <vt:lpstr>Crop and agriculture </vt:lpstr>
      <vt:lpstr>Crops grown in india</vt:lpstr>
      <vt:lpstr>PowerPoint Presentation</vt:lpstr>
      <vt:lpstr>Growing healthy crops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Plants Reproduction and  Agriculture </dc:title>
  <dc:creator>GANGADEVI SNSACD</dc:creator>
  <cp:lastModifiedBy>snsgangadevi@gmail.com</cp:lastModifiedBy>
  <cp:revision>5</cp:revision>
  <dcterms:created xsi:type="dcterms:W3CDTF">2021-08-24T17:04:33Z</dcterms:created>
  <dcterms:modified xsi:type="dcterms:W3CDTF">2022-09-02T05:42:58Z</dcterms:modified>
</cp:coreProperties>
</file>